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  <p:sldMasterId id="2147484010" r:id="rId2"/>
    <p:sldMasterId id="2147484028" r:id="rId3"/>
  </p:sldMasterIdLst>
  <p:notesMasterIdLst>
    <p:notesMasterId r:id="rId5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03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92" r:id="rId28"/>
    <p:sldId id="278" r:id="rId29"/>
    <p:sldId id="281" r:id="rId30"/>
    <p:sldId id="301" r:id="rId31"/>
    <p:sldId id="293" r:id="rId32"/>
    <p:sldId id="280" r:id="rId33"/>
    <p:sldId id="283" r:id="rId34"/>
    <p:sldId id="294" r:id="rId35"/>
    <p:sldId id="282" r:id="rId36"/>
    <p:sldId id="285" r:id="rId37"/>
    <p:sldId id="295" r:id="rId38"/>
    <p:sldId id="286" r:id="rId39"/>
    <p:sldId id="289" r:id="rId40"/>
    <p:sldId id="296" r:id="rId41"/>
    <p:sldId id="302" r:id="rId42"/>
    <p:sldId id="297" r:id="rId43"/>
    <p:sldId id="298" r:id="rId44"/>
    <p:sldId id="288" r:id="rId45"/>
    <p:sldId id="290" r:id="rId46"/>
    <p:sldId id="299" r:id="rId47"/>
    <p:sldId id="300" r:id="rId48"/>
    <p:sldId id="291" r:id="rId49"/>
    <p:sldId id="30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5F8DE-37B2-4507-85BB-CBC68638B490}" v="625" dt="2021-10-19T03:39:54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dam, Nithin Kumar" userId="f316d4e1-dcea-4cbb-9ca8-7c42d48ec7a2" providerId="ADAL" clId="{1855F8DE-37B2-4507-85BB-CBC68638B490}"/>
    <pc:docChg chg="undo custSel addSld delSld modSld">
      <pc:chgData name="Pendam, Nithin Kumar" userId="f316d4e1-dcea-4cbb-9ca8-7c42d48ec7a2" providerId="ADAL" clId="{1855F8DE-37B2-4507-85BB-CBC68638B490}" dt="2021-10-19T03:39:54.718" v="8585" actId="20577"/>
      <pc:docMkLst>
        <pc:docMk/>
      </pc:docMkLst>
      <pc:sldChg chg="addSp delSp modSp new mod setBg addAnim modAnim setClrOvrMap delDesignElem">
        <pc:chgData name="Pendam, Nithin Kumar" userId="f316d4e1-dcea-4cbb-9ca8-7c42d48ec7a2" providerId="ADAL" clId="{1855F8DE-37B2-4507-85BB-CBC68638B490}" dt="2021-10-19T03:22:38.805" v="8503"/>
        <pc:sldMkLst>
          <pc:docMk/>
          <pc:sldMk cId="2483895788" sldId="256"/>
        </pc:sldMkLst>
        <pc:spChg chg="mod ord">
          <ac:chgData name="Pendam, Nithin Kumar" userId="f316d4e1-dcea-4cbb-9ca8-7c42d48ec7a2" providerId="ADAL" clId="{1855F8DE-37B2-4507-85BB-CBC68638B490}" dt="2021-10-13T14:38:01.050" v="6065" actId="122"/>
          <ac:spMkLst>
            <pc:docMk/>
            <pc:sldMk cId="2483895788" sldId="256"/>
            <ac:spMk id="2" creationId="{3C23BCE2-5E2A-46DE-9B52-60D76100C270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483895788" sldId="256"/>
            <ac:spMk id="3" creationId="{4F3B1C6B-E993-4A21-8910-DA1257901678}"/>
          </ac:spMkLst>
        </pc:spChg>
        <pc:spChg chg="del mod">
          <ac:chgData name="Pendam, Nithin Kumar" userId="f316d4e1-dcea-4cbb-9ca8-7c42d48ec7a2" providerId="ADAL" clId="{1855F8DE-37B2-4507-85BB-CBC68638B490}" dt="2021-10-11T08:55:46.313" v="21" actId="21"/>
          <ac:spMkLst>
            <pc:docMk/>
            <pc:sldMk cId="2483895788" sldId="256"/>
            <ac:spMk id="3" creationId="{A554059F-EFDA-45CD-B78D-A6B36D2D3E09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483895788" sldId="256"/>
            <ac:spMk id="4" creationId="{DC6B6DA2-D8DD-482F-BD51-42F0519D641A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483895788" sldId="256"/>
            <ac:spMk id="5" creationId="{CC3D2CFA-1DE0-49AF-9D8B-78B0C9804DD1}"/>
          </ac:spMkLst>
        </pc:spChg>
        <pc:spChg chg="add del">
          <ac:chgData name="Pendam, Nithin Kumar" userId="f316d4e1-dcea-4cbb-9ca8-7c42d48ec7a2" providerId="ADAL" clId="{1855F8DE-37B2-4507-85BB-CBC68638B490}" dt="2021-10-11T08:54:43.465" v="5" actId="26606"/>
          <ac:spMkLst>
            <pc:docMk/>
            <pc:sldMk cId="2483895788" sldId="256"/>
            <ac:spMk id="10" creationId="{74426AB7-D619-4515-962A-BC83909EC015}"/>
          </ac:spMkLst>
        </pc:spChg>
        <pc:spChg chg="add del">
          <ac:chgData name="Pendam, Nithin Kumar" userId="f316d4e1-dcea-4cbb-9ca8-7c42d48ec7a2" providerId="ADAL" clId="{1855F8DE-37B2-4507-85BB-CBC68638B490}" dt="2021-10-11T08:54:43.465" v="5" actId="26606"/>
          <ac:spMkLst>
            <pc:docMk/>
            <pc:sldMk cId="2483895788" sldId="256"/>
            <ac:spMk id="12" creationId="{DE47DF98-723F-4AAC-ABCF-CACBC438F78F}"/>
          </ac:spMkLst>
        </pc:spChg>
        <pc:spChg chg="add del">
          <ac:chgData name="Pendam, Nithin Kumar" userId="f316d4e1-dcea-4cbb-9ca8-7c42d48ec7a2" providerId="ADAL" clId="{1855F8DE-37B2-4507-85BB-CBC68638B490}" dt="2021-10-11T09:28:35.703" v="201"/>
          <ac:spMkLst>
            <pc:docMk/>
            <pc:sldMk cId="2483895788" sldId="256"/>
            <ac:spMk id="13" creationId="{66D61E08-70C3-48D8-BEA0-787111DC30DA}"/>
          </ac:spMkLst>
        </pc:spChg>
        <pc:spChg chg="add del">
          <ac:chgData name="Pendam, Nithin Kumar" userId="f316d4e1-dcea-4cbb-9ca8-7c42d48ec7a2" providerId="ADAL" clId="{1855F8DE-37B2-4507-85BB-CBC68638B490}" dt="2021-10-11T09:28:35.703" v="201"/>
          <ac:spMkLst>
            <pc:docMk/>
            <pc:sldMk cId="2483895788" sldId="256"/>
            <ac:spMk id="15" creationId="{FC55298F-0AE5-478E-AD2B-03C2614C5833}"/>
          </ac:spMkLst>
        </pc:spChg>
        <pc:spChg chg="add del">
          <ac:chgData name="Pendam, Nithin Kumar" userId="f316d4e1-dcea-4cbb-9ca8-7c42d48ec7a2" providerId="ADAL" clId="{1855F8DE-37B2-4507-85BB-CBC68638B490}" dt="2021-10-11T08:54:45.198" v="7" actId="26606"/>
          <ac:spMkLst>
            <pc:docMk/>
            <pc:sldMk cId="2483895788" sldId="256"/>
            <ac:spMk id="16" creationId="{816D2053-BB10-4615-A38D-86EEC0D863E8}"/>
          </ac:spMkLst>
        </pc:spChg>
        <pc:spChg chg="add del">
          <ac:chgData name="Pendam, Nithin Kumar" userId="f316d4e1-dcea-4cbb-9ca8-7c42d48ec7a2" providerId="ADAL" clId="{1855F8DE-37B2-4507-85BB-CBC68638B490}" dt="2021-10-11T08:54:45.198" v="7" actId="26606"/>
          <ac:spMkLst>
            <pc:docMk/>
            <pc:sldMk cId="2483895788" sldId="256"/>
            <ac:spMk id="17" creationId="{73C994B4-9721-4148-9EEC-6793CECDE8DD}"/>
          </ac:spMkLst>
        </pc:spChg>
        <pc:spChg chg="add del">
          <ac:chgData name="Pendam, Nithin Kumar" userId="f316d4e1-dcea-4cbb-9ca8-7c42d48ec7a2" providerId="ADAL" clId="{1855F8DE-37B2-4507-85BB-CBC68638B490}" dt="2021-10-11T08:54:45.198" v="7" actId="26606"/>
          <ac:spMkLst>
            <pc:docMk/>
            <pc:sldMk cId="2483895788" sldId="256"/>
            <ac:spMk id="19" creationId="{F9D95E49-763A-4886-B038-82F734740554}"/>
          </ac:spMkLst>
        </pc:spChg>
        <pc:spChg chg="add del">
          <ac:chgData name="Pendam, Nithin Kumar" userId="f316d4e1-dcea-4cbb-9ca8-7c42d48ec7a2" providerId="ADAL" clId="{1855F8DE-37B2-4507-85BB-CBC68638B490}" dt="2021-10-11T08:54:45.198" v="7" actId="26606"/>
          <ac:spMkLst>
            <pc:docMk/>
            <pc:sldMk cId="2483895788" sldId="256"/>
            <ac:spMk id="21" creationId="{E80D0C11-3F33-44C1-94F3-C351CF9CAD45}"/>
          </ac:spMkLst>
        </pc:spChg>
        <pc:spChg chg="add del">
          <ac:chgData name="Pendam, Nithin Kumar" userId="f316d4e1-dcea-4cbb-9ca8-7c42d48ec7a2" providerId="ADAL" clId="{1855F8DE-37B2-4507-85BB-CBC68638B490}" dt="2021-10-11T09:28:35.703" v="201"/>
          <ac:spMkLst>
            <pc:docMk/>
            <pc:sldMk cId="2483895788" sldId="256"/>
            <ac:spMk id="22" creationId="{CEE01D9D-3DE8-4EED-B0D3-8F3C79CC7673}"/>
          </ac:spMkLst>
        </pc:spChg>
        <pc:spChg chg="add del">
          <ac:chgData name="Pendam, Nithin Kumar" userId="f316d4e1-dcea-4cbb-9ca8-7c42d48ec7a2" providerId="ADAL" clId="{1855F8DE-37B2-4507-85BB-CBC68638B490}" dt="2021-10-11T08:55:31.050" v="20" actId="26606"/>
          <ac:spMkLst>
            <pc:docMk/>
            <pc:sldMk cId="2483895788" sldId="256"/>
            <ac:spMk id="23" creationId="{EB270761-CC40-4F3F-A916-7E3BC3989348}"/>
          </ac:spMkLst>
        </pc:spChg>
        <pc:spChg chg="add del">
          <ac:chgData name="Pendam, Nithin Kumar" userId="f316d4e1-dcea-4cbb-9ca8-7c42d48ec7a2" providerId="ADAL" clId="{1855F8DE-37B2-4507-85BB-CBC68638B490}" dt="2021-10-11T08:55:31.050" v="20" actId="26606"/>
          <ac:spMkLst>
            <pc:docMk/>
            <pc:sldMk cId="2483895788" sldId="256"/>
            <ac:spMk id="24" creationId="{A2555B16-BE1D-4C33-A27C-FF0671B6C94C}"/>
          </ac:spMkLst>
        </pc:spChg>
        <pc:spChg chg="add del">
          <ac:chgData name="Pendam, Nithin Kumar" userId="f316d4e1-dcea-4cbb-9ca8-7c42d48ec7a2" providerId="ADAL" clId="{1855F8DE-37B2-4507-85BB-CBC68638B490}" dt="2021-10-11T09:28:35.703" v="201"/>
          <ac:spMkLst>
            <pc:docMk/>
            <pc:sldMk cId="2483895788" sldId="256"/>
            <ac:spMk id="25" creationId="{C180E4EA-0B63-4779-A895-7E90E71088F3}"/>
          </ac:spMkLst>
        </pc:spChg>
        <pc:spChg chg="add del">
          <ac:chgData name="Pendam, Nithin Kumar" userId="f316d4e1-dcea-4cbb-9ca8-7c42d48ec7a2" providerId="ADAL" clId="{1855F8DE-37B2-4507-85BB-CBC68638B490}" dt="2021-10-11T09:28:35.703" v="201"/>
          <ac:spMkLst>
            <pc:docMk/>
            <pc:sldMk cId="2483895788" sldId="256"/>
            <ac:spMk id="26" creationId="{6EEA2DBD-9E1E-4521-8C01-F32AD18A89E3}"/>
          </ac:spMkLst>
        </pc:spChg>
        <pc:spChg chg="add del">
          <ac:chgData name="Pendam, Nithin Kumar" userId="f316d4e1-dcea-4cbb-9ca8-7c42d48ec7a2" providerId="ADAL" clId="{1855F8DE-37B2-4507-85BB-CBC68638B490}" dt="2021-10-11T09:28:35.703" v="201"/>
          <ac:spMkLst>
            <pc:docMk/>
            <pc:sldMk cId="2483895788" sldId="256"/>
            <ac:spMk id="27" creationId="{89AF5CE9-607F-43F4-8983-DCD6DA4051FD}"/>
          </ac:spMkLst>
        </pc:spChg>
        <pc:spChg chg="add del">
          <ac:chgData name="Pendam, Nithin Kumar" userId="f316d4e1-dcea-4cbb-9ca8-7c42d48ec7a2" providerId="ADAL" clId="{1855F8DE-37B2-4507-85BB-CBC68638B490}" dt="2021-10-11T09:28:35.703" v="201"/>
          <ac:spMkLst>
            <pc:docMk/>
            <pc:sldMk cId="2483895788" sldId="256"/>
            <ac:spMk id="28" creationId="{15BBD2C1-BA9B-46A9-A27A-33498B169272}"/>
          </ac:spMkLst>
        </pc:spChg>
        <pc:spChg chg="add del">
          <ac:chgData name="Pendam, Nithin Kumar" userId="f316d4e1-dcea-4cbb-9ca8-7c42d48ec7a2" providerId="ADAL" clId="{1855F8DE-37B2-4507-85BB-CBC68638B490}" dt="2021-10-11T08:55:27.565" v="17" actId="26606"/>
          <ac:spMkLst>
            <pc:docMk/>
            <pc:sldMk cId="2483895788" sldId="256"/>
            <ac:spMk id="29" creationId="{0671A8AE-40A1-4631-A6B8-581AFF065482}"/>
          </ac:spMkLst>
        </pc:spChg>
        <pc:spChg chg="add del">
          <ac:chgData name="Pendam, Nithin Kumar" userId="f316d4e1-dcea-4cbb-9ca8-7c42d48ec7a2" providerId="ADAL" clId="{1855F8DE-37B2-4507-85BB-CBC68638B490}" dt="2021-10-11T08:55:27.565" v="17" actId="26606"/>
          <ac:spMkLst>
            <pc:docMk/>
            <pc:sldMk cId="2483895788" sldId="256"/>
            <ac:spMk id="31" creationId="{AB58EF07-17C2-48CF-ABB0-EEF1F17CB8F0}"/>
          </ac:spMkLst>
        </pc:spChg>
        <pc:spChg chg="add del">
          <ac:chgData name="Pendam, Nithin Kumar" userId="f316d4e1-dcea-4cbb-9ca8-7c42d48ec7a2" providerId="ADAL" clId="{1855F8DE-37B2-4507-85BB-CBC68638B490}" dt="2021-10-11T09:39:09.680" v="263" actId="26606"/>
          <ac:spMkLst>
            <pc:docMk/>
            <pc:sldMk cId="2483895788" sldId="256"/>
            <ac:spMk id="32" creationId="{4F71A406-3CB7-4E4D-B434-24E6AA4F3997}"/>
          </ac:spMkLst>
        </pc:spChg>
        <pc:spChg chg="add del">
          <ac:chgData name="Pendam, Nithin Kumar" userId="f316d4e1-dcea-4cbb-9ca8-7c42d48ec7a2" providerId="ADAL" clId="{1855F8DE-37B2-4507-85BB-CBC68638B490}" dt="2021-10-11T08:55:27.565" v="17" actId="26606"/>
          <ac:spMkLst>
            <pc:docMk/>
            <pc:sldMk cId="2483895788" sldId="256"/>
            <ac:spMk id="33" creationId="{AF2F604E-43BE-4DC3-B983-E071523364F8}"/>
          </ac:spMkLst>
        </pc:spChg>
        <pc:spChg chg="add del">
          <ac:chgData name="Pendam, Nithin Kumar" userId="f316d4e1-dcea-4cbb-9ca8-7c42d48ec7a2" providerId="ADAL" clId="{1855F8DE-37B2-4507-85BB-CBC68638B490}" dt="2021-10-11T09:39:34.148" v="277" actId="26606"/>
          <ac:spMkLst>
            <pc:docMk/>
            <pc:sldMk cId="2483895788" sldId="256"/>
            <ac:spMk id="34" creationId="{E97C08CA-DFB7-47FB-B42E-45F9F8CFCE47}"/>
          </ac:spMkLst>
        </pc:spChg>
        <pc:spChg chg="add del">
          <ac:chgData name="Pendam, Nithin Kumar" userId="f316d4e1-dcea-4cbb-9ca8-7c42d48ec7a2" providerId="ADAL" clId="{1855F8DE-37B2-4507-85BB-CBC68638B490}" dt="2021-10-11T08:55:27.565" v="17" actId="26606"/>
          <ac:spMkLst>
            <pc:docMk/>
            <pc:sldMk cId="2483895788" sldId="256"/>
            <ac:spMk id="35" creationId="{08C9B587-E65E-4B52-B37C-ABEBB6E87928}"/>
          </ac:spMkLst>
        </pc:spChg>
        <pc:spChg chg="add del">
          <ac:chgData name="Pendam, Nithin Kumar" userId="f316d4e1-dcea-4cbb-9ca8-7c42d48ec7a2" providerId="ADAL" clId="{1855F8DE-37B2-4507-85BB-CBC68638B490}" dt="2021-10-11T09:39:34.148" v="277" actId="26606"/>
          <ac:spMkLst>
            <pc:docMk/>
            <pc:sldMk cId="2483895788" sldId="256"/>
            <ac:spMk id="36" creationId="{D71A84FE-7C27-4F1D-BA5B-CF2D03C9AE52}"/>
          </ac:spMkLst>
        </pc:spChg>
        <pc:spChg chg="add del">
          <ac:chgData name="Pendam, Nithin Kumar" userId="f316d4e1-dcea-4cbb-9ca8-7c42d48ec7a2" providerId="ADAL" clId="{1855F8DE-37B2-4507-85BB-CBC68638B490}" dt="2021-10-11T08:55:31.038" v="19" actId="26606"/>
          <ac:spMkLst>
            <pc:docMk/>
            <pc:sldMk cId="2483895788" sldId="256"/>
            <ac:spMk id="37" creationId="{C1DD1A8A-57D5-4A81-AD04-532B043C5611}"/>
          </ac:spMkLst>
        </pc:spChg>
        <pc:spChg chg="add del">
          <ac:chgData name="Pendam, Nithin Kumar" userId="f316d4e1-dcea-4cbb-9ca8-7c42d48ec7a2" providerId="ADAL" clId="{1855F8DE-37B2-4507-85BB-CBC68638B490}" dt="2021-10-11T08:55:31.038" v="19" actId="26606"/>
          <ac:spMkLst>
            <pc:docMk/>
            <pc:sldMk cId="2483895788" sldId="256"/>
            <ac:spMk id="38" creationId="{007891EC-4501-44ED-A8C8-B11B6DB767AB}"/>
          </ac:spMkLst>
        </pc:spChg>
        <pc:spChg chg="add del">
          <ac:chgData name="Pendam, Nithin Kumar" userId="f316d4e1-dcea-4cbb-9ca8-7c42d48ec7a2" providerId="ADAL" clId="{1855F8DE-37B2-4507-85BB-CBC68638B490}" dt="2021-10-11T09:15:44.483" v="68"/>
          <ac:spMkLst>
            <pc:docMk/>
            <pc:sldMk cId="2483895788" sldId="256"/>
            <ac:spMk id="40" creationId="{0671A8AE-40A1-4631-A6B8-581AFF065482}"/>
          </ac:spMkLst>
        </pc:spChg>
        <pc:spChg chg="add del">
          <ac:chgData name="Pendam, Nithin Kumar" userId="f316d4e1-dcea-4cbb-9ca8-7c42d48ec7a2" providerId="ADAL" clId="{1855F8DE-37B2-4507-85BB-CBC68638B490}" dt="2021-10-11T09:15:44.483" v="68"/>
          <ac:spMkLst>
            <pc:docMk/>
            <pc:sldMk cId="2483895788" sldId="256"/>
            <ac:spMk id="41" creationId="{AB58EF07-17C2-48CF-ABB0-EEF1F17CB8F0}"/>
          </ac:spMkLst>
        </pc:spChg>
        <pc:spChg chg="add del">
          <ac:chgData name="Pendam, Nithin Kumar" userId="f316d4e1-dcea-4cbb-9ca8-7c42d48ec7a2" providerId="ADAL" clId="{1855F8DE-37B2-4507-85BB-CBC68638B490}" dt="2021-10-11T09:15:44.483" v="68"/>
          <ac:spMkLst>
            <pc:docMk/>
            <pc:sldMk cId="2483895788" sldId="256"/>
            <ac:spMk id="42" creationId="{AF2F604E-43BE-4DC3-B983-E071523364F8}"/>
          </ac:spMkLst>
        </pc:spChg>
        <pc:spChg chg="add del">
          <ac:chgData name="Pendam, Nithin Kumar" userId="f316d4e1-dcea-4cbb-9ca8-7c42d48ec7a2" providerId="ADAL" clId="{1855F8DE-37B2-4507-85BB-CBC68638B490}" dt="2021-10-11T09:15:44.483" v="68"/>
          <ac:spMkLst>
            <pc:docMk/>
            <pc:sldMk cId="2483895788" sldId="256"/>
            <ac:spMk id="43" creationId="{08C9B587-E65E-4B52-B37C-ABEBB6E87928}"/>
          </ac:spMkLst>
        </pc:spChg>
        <pc:spChg chg="add del">
          <ac:chgData name="Pendam, Nithin Kumar" userId="f316d4e1-dcea-4cbb-9ca8-7c42d48ec7a2" providerId="ADAL" clId="{1855F8DE-37B2-4507-85BB-CBC68638B490}" dt="2021-10-11T09:39:34.148" v="277" actId="26606"/>
          <ac:spMkLst>
            <pc:docMk/>
            <pc:sldMk cId="2483895788" sldId="256"/>
            <ac:spMk id="45" creationId="{117A8324-4126-480D-9482-CCD642EE1E8F}"/>
          </ac:spMkLst>
        </pc:spChg>
        <pc:spChg chg="add del">
          <ac:chgData name="Pendam, Nithin Kumar" userId="f316d4e1-dcea-4cbb-9ca8-7c42d48ec7a2" providerId="ADAL" clId="{1855F8DE-37B2-4507-85BB-CBC68638B490}" dt="2021-10-11T09:39:34.148" v="277" actId="26606"/>
          <ac:spMkLst>
            <pc:docMk/>
            <pc:sldMk cId="2483895788" sldId="256"/>
            <ac:spMk id="46" creationId="{E12EA03D-81BE-4A41-8C8E-9C677B7CBDCB}"/>
          </ac:spMkLst>
        </pc:spChg>
        <pc:spChg chg="add del">
          <ac:chgData name="Pendam, Nithin Kumar" userId="f316d4e1-dcea-4cbb-9ca8-7c42d48ec7a2" providerId="ADAL" clId="{1855F8DE-37B2-4507-85BB-CBC68638B490}" dt="2021-10-11T09:39:34.148" v="277" actId="26606"/>
          <ac:spMkLst>
            <pc:docMk/>
            <pc:sldMk cId="2483895788" sldId="256"/>
            <ac:spMk id="47" creationId="{196C17D7-96FB-4FC2-8C69-0213386B5FB3}"/>
          </ac:spMkLst>
        </pc:spChg>
        <pc:spChg chg="add del">
          <ac:chgData name="Pendam, Nithin Kumar" userId="f316d4e1-dcea-4cbb-9ca8-7c42d48ec7a2" providerId="ADAL" clId="{1855F8DE-37B2-4507-85BB-CBC68638B490}" dt="2021-10-11T09:39:34.148" v="277" actId="26606"/>
          <ac:spMkLst>
            <pc:docMk/>
            <pc:sldMk cId="2483895788" sldId="256"/>
            <ac:spMk id="49" creationId="{FD51F77E-6769-40B1-B81C-C9A51AB827E1}"/>
          </ac:spMkLst>
        </pc:spChg>
        <pc:spChg chg="add del">
          <ac:chgData name="Pendam, Nithin Kumar" userId="f316d4e1-dcea-4cbb-9ca8-7c42d48ec7a2" providerId="ADAL" clId="{1855F8DE-37B2-4507-85BB-CBC68638B490}" dt="2021-10-11T09:39:34.148" v="277" actId="26606"/>
          <ac:spMkLst>
            <pc:docMk/>
            <pc:sldMk cId="2483895788" sldId="256"/>
            <ac:spMk id="51" creationId="{EEA91299-A939-43E9-B299-3F0A1866CB68}"/>
          </ac:spMkLst>
        </pc:spChg>
        <pc:spChg chg="add del">
          <ac:chgData name="Pendam, Nithin Kumar" userId="f316d4e1-dcea-4cbb-9ca8-7c42d48ec7a2" providerId="ADAL" clId="{1855F8DE-37B2-4507-85BB-CBC68638B490}" dt="2021-10-11T09:39:34.148" v="277" actId="26606"/>
          <ac:spMkLst>
            <pc:docMk/>
            <pc:sldMk cId="2483895788" sldId="256"/>
            <ac:spMk id="53" creationId="{36B5DB88-8703-41D2-A2E4-65208EFD6C18}"/>
          </ac:spMkLst>
        </pc:spChg>
        <pc:spChg chg="add del">
          <ac:chgData name="Pendam, Nithin Kumar" userId="f316d4e1-dcea-4cbb-9ca8-7c42d48ec7a2" providerId="ADAL" clId="{1855F8DE-37B2-4507-85BB-CBC68638B490}" dt="2021-10-11T09:39:34.148" v="277" actId="26606"/>
          <ac:spMkLst>
            <pc:docMk/>
            <pc:sldMk cId="2483895788" sldId="256"/>
            <ac:spMk id="55" creationId="{C53840D5-7ED3-41B6-BCAC-417500B99D6C}"/>
          </ac:spMkLst>
        </pc:spChg>
        <pc:spChg chg="add del">
          <ac:chgData name="Pendam, Nithin Kumar" userId="f316d4e1-dcea-4cbb-9ca8-7c42d48ec7a2" providerId="ADAL" clId="{1855F8DE-37B2-4507-85BB-CBC68638B490}" dt="2021-10-11T09:43:55.844" v="312" actId="26606"/>
          <ac:spMkLst>
            <pc:docMk/>
            <pc:sldMk cId="2483895788" sldId="256"/>
            <ac:spMk id="56" creationId="{948AE52C-AD58-4D7E-BBEC-741EA69A9079}"/>
          </ac:spMkLst>
        </pc:spChg>
        <pc:spChg chg="add del">
          <ac:chgData name="Pendam, Nithin Kumar" userId="f316d4e1-dcea-4cbb-9ca8-7c42d48ec7a2" providerId="ADAL" clId="{1855F8DE-37B2-4507-85BB-CBC68638B490}" dt="2021-10-11T09:42:23.354" v="283" actId="26606"/>
          <ac:spMkLst>
            <pc:docMk/>
            <pc:sldMk cId="2483895788" sldId="256"/>
            <ac:spMk id="57" creationId="{E97C08CA-DFB7-47FB-B42E-45F9F8CFCE47}"/>
          </ac:spMkLst>
        </pc:spChg>
        <pc:spChg chg="add del">
          <ac:chgData name="Pendam, Nithin Kumar" userId="f316d4e1-dcea-4cbb-9ca8-7c42d48ec7a2" providerId="ADAL" clId="{1855F8DE-37B2-4507-85BB-CBC68638B490}" dt="2021-10-11T09:43:55.844" v="312" actId="26606"/>
          <ac:spMkLst>
            <pc:docMk/>
            <pc:sldMk cId="2483895788" sldId="256"/>
            <ac:spMk id="58" creationId="{EB3158C7-B011-4D27-BC9D-27EA5BE02D03}"/>
          </ac:spMkLst>
        </pc:spChg>
        <pc:spChg chg="add del">
          <ac:chgData name="Pendam, Nithin Kumar" userId="f316d4e1-dcea-4cbb-9ca8-7c42d48ec7a2" providerId="ADAL" clId="{1855F8DE-37B2-4507-85BB-CBC68638B490}" dt="2021-10-11T09:42:43.267" v="295" actId="26606"/>
          <ac:spMkLst>
            <pc:docMk/>
            <pc:sldMk cId="2483895788" sldId="256"/>
            <ac:spMk id="59" creationId="{8CDA3497-1EDA-4EB3-9C27-4D9835D30AAB}"/>
          </ac:spMkLst>
        </pc:spChg>
        <pc:spChg chg="add del">
          <ac:chgData name="Pendam, Nithin Kumar" userId="f316d4e1-dcea-4cbb-9ca8-7c42d48ec7a2" providerId="ADAL" clId="{1855F8DE-37B2-4507-85BB-CBC68638B490}" dt="2021-10-11T09:42:43.267" v="295" actId="26606"/>
          <ac:spMkLst>
            <pc:docMk/>
            <pc:sldMk cId="2483895788" sldId="256"/>
            <ac:spMk id="61" creationId="{41F9764E-9AA0-49A3-9EA2-885EE9914014}"/>
          </ac:spMkLst>
        </pc:spChg>
        <pc:spChg chg="add del">
          <ac:chgData name="Pendam, Nithin Kumar" userId="f316d4e1-dcea-4cbb-9ca8-7c42d48ec7a2" providerId="ADAL" clId="{1855F8DE-37B2-4507-85BB-CBC68638B490}" dt="2021-10-11T09:42:23.354" v="283" actId="26606"/>
          <ac:spMkLst>
            <pc:docMk/>
            <pc:sldMk cId="2483895788" sldId="256"/>
            <ac:spMk id="62" creationId="{D71A84FE-7C27-4F1D-BA5B-CF2D03C9AE52}"/>
          </ac:spMkLst>
        </pc:spChg>
        <pc:spChg chg="add del">
          <ac:chgData name="Pendam, Nithin Kumar" userId="f316d4e1-dcea-4cbb-9ca8-7c42d48ec7a2" providerId="ADAL" clId="{1855F8DE-37B2-4507-85BB-CBC68638B490}" dt="2021-10-11T09:42:43.267" v="295" actId="26606"/>
          <ac:spMkLst>
            <pc:docMk/>
            <pc:sldMk cId="2483895788" sldId="256"/>
            <ac:spMk id="63" creationId="{FA3A4F4A-4DC4-43F2-AC2D-06211A812FC0}"/>
          </ac:spMkLst>
        </pc:spChg>
        <pc:spChg chg="add del">
          <ac:chgData name="Pendam, Nithin Kumar" userId="f316d4e1-dcea-4cbb-9ca8-7c42d48ec7a2" providerId="ADAL" clId="{1855F8DE-37B2-4507-85BB-CBC68638B490}" dt="2021-10-11T09:42:43.267" v="295" actId="26606"/>
          <ac:spMkLst>
            <pc:docMk/>
            <pc:sldMk cId="2483895788" sldId="256"/>
            <ac:spMk id="65" creationId="{84CFB374-B343-457A-B567-B4D784B1FEAE}"/>
          </ac:spMkLst>
        </pc:spChg>
        <pc:spChg chg="add del">
          <ac:chgData name="Pendam, Nithin Kumar" userId="f316d4e1-dcea-4cbb-9ca8-7c42d48ec7a2" providerId="ADAL" clId="{1855F8DE-37B2-4507-85BB-CBC68638B490}" dt="2021-10-11T09:42:43.267" v="295" actId="26606"/>
          <ac:spMkLst>
            <pc:docMk/>
            <pc:sldMk cId="2483895788" sldId="256"/>
            <ac:spMk id="67" creationId="{0597FEEE-1E11-4396-BB69-B43FA92F9580}"/>
          </ac:spMkLst>
        </pc:spChg>
        <pc:spChg chg="add del">
          <ac:chgData name="Pendam, Nithin Kumar" userId="f316d4e1-dcea-4cbb-9ca8-7c42d48ec7a2" providerId="ADAL" clId="{1855F8DE-37B2-4507-85BB-CBC68638B490}" dt="2021-10-11T09:42:23.354" v="283" actId="26606"/>
          <ac:spMkLst>
            <pc:docMk/>
            <pc:sldMk cId="2483895788" sldId="256"/>
            <ac:spMk id="68" creationId="{E12EA03D-81BE-4A41-8C8E-9C677B7CBDCB}"/>
          </ac:spMkLst>
        </pc:spChg>
        <pc:spChg chg="add del">
          <ac:chgData name="Pendam, Nithin Kumar" userId="f316d4e1-dcea-4cbb-9ca8-7c42d48ec7a2" providerId="ADAL" clId="{1855F8DE-37B2-4507-85BB-CBC68638B490}" dt="2021-10-11T09:42:43.267" v="295" actId="26606"/>
          <ac:spMkLst>
            <pc:docMk/>
            <pc:sldMk cId="2483895788" sldId="256"/>
            <ac:spMk id="69" creationId="{A2DB2F81-3E68-4044-B7C2-03DEEC50D8F5}"/>
          </ac:spMkLst>
        </pc:spChg>
        <pc:spChg chg="add del">
          <ac:chgData name="Pendam, Nithin Kumar" userId="f316d4e1-dcea-4cbb-9ca8-7c42d48ec7a2" providerId="ADAL" clId="{1855F8DE-37B2-4507-85BB-CBC68638B490}" dt="2021-10-11T09:42:23.354" v="283" actId="26606"/>
          <ac:spMkLst>
            <pc:docMk/>
            <pc:sldMk cId="2483895788" sldId="256"/>
            <ac:spMk id="70" creationId="{117A8324-4126-480D-9482-CCD642EE1E8F}"/>
          </ac:spMkLst>
        </pc:spChg>
        <pc:spChg chg="add del">
          <ac:chgData name="Pendam, Nithin Kumar" userId="f316d4e1-dcea-4cbb-9ca8-7c42d48ec7a2" providerId="ADAL" clId="{1855F8DE-37B2-4507-85BB-CBC68638B490}" dt="2021-10-11T09:42:43.267" v="295" actId="26606"/>
          <ac:spMkLst>
            <pc:docMk/>
            <pc:sldMk cId="2483895788" sldId="256"/>
            <ac:spMk id="71" creationId="{DC2F7294-2397-4C96-AB1E-E66CDEA3B5DF}"/>
          </ac:spMkLst>
        </pc:spChg>
        <pc:spChg chg="add del">
          <ac:chgData name="Pendam, Nithin Kumar" userId="f316d4e1-dcea-4cbb-9ca8-7c42d48ec7a2" providerId="ADAL" clId="{1855F8DE-37B2-4507-85BB-CBC68638B490}" dt="2021-10-11T09:42:23.354" v="283" actId="26606"/>
          <ac:spMkLst>
            <pc:docMk/>
            <pc:sldMk cId="2483895788" sldId="256"/>
            <ac:spMk id="72" creationId="{196C17D7-96FB-4FC2-8C69-0213386B5FB3}"/>
          </ac:spMkLst>
        </pc:spChg>
        <pc:spChg chg="add del">
          <ac:chgData name="Pendam, Nithin Kumar" userId="f316d4e1-dcea-4cbb-9ca8-7c42d48ec7a2" providerId="ADAL" clId="{1855F8DE-37B2-4507-85BB-CBC68638B490}" dt="2021-10-11T09:43:55.844" v="312" actId="26606"/>
          <ac:spMkLst>
            <pc:docMk/>
            <pc:sldMk cId="2483895788" sldId="256"/>
            <ac:spMk id="73" creationId="{B541A2F0-1EDC-4D03-94AC-35BC742CEAC9}"/>
          </ac:spMkLst>
        </pc:spChg>
        <pc:spChg chg="add del">
          <ac:chgData name="Pendam, Nithin Kumar" userId="f316d4e1-dcea-4cbb-9ca8-7c42d48ec7a2" providerId="ADAL" clId="{1855F8DE-37B2-4507-85BB-CBC68638B490}" dt="2021-10-11T09:42:23.354" v="283" actId="26606"/>
          <ac:spMkLst>
            <pc:docMk/>
            <pc:sldMk cId="2483895788" sldId="256"/>
            <ac:spMk id="74" creationId="{FD51F77E-6769-40B1-B81C-C9A51AB827E1}"/>
          </ac:spMkLst>
        </pc:spChg>
        <pc:spChg chg="add del">
          <ac:chgData name="Pendam, Nithin Kumar" userId="f316d4e1-dcea-4cbb-9ca8-7c42d48ec7a2" providerId="ADAL" clId="{1855F8DE-37B2-4507-85BB-CBC68638B490}" dt="2021-10-11T09:43:55.844" v="312" actId="26606"/>
          <ac:spMkLst>
            <pc:docMk/>
            <pc:sldMk cId="2483895788" sldId="256"/>
            <ac:spMk id="75" creationId="{08CE2AE4-51CC-4060-8818-423BB07BF3D4}"/>
          </ac:spMkLst>
        </pc:spChg>
        <pc:spChg chg="add del">
          <ac:chgData name="Pendam, Nithin Kumar" userId="f316d4e1-dcea-4cbb-9ca8-7c42d48ec7a2" providerId="ADAL" clId="{1855F8DE-37B2-4507-85BB-CBC68638B490}" dt="2021-10-11T09:42:23.354" v="283" actId="26606"/>
          <ac:spMkLst>
            <pc:docMk/>
            <pc:sldMk cId="2483895788" sldId="256"/>
            <ac:spMk id="76" creationId="{EEA91299-A939-43E9-B299-3F0A1866CB68}"/>
          </ac:spMkLst>
        </pc:spChg>
        <pc:spChg chg="add del">
          <ac:chgData name="Pendam, Nithin Kumar" userId="f316d4e1-dcea-4cbb-9ca8-7c42d48ec7a2" providerId="ADAL" clId="{1855F8DE-37B2-4507-85BB-CBC68638B490}" dt="2021-10-11T09:42:23.354" v="283" actId="26606"/>
          <ac:spMkLst>
            <pc:docMk/>
            <pc:sldMk cId="2483895788" sldId="256"/>
            <ac:spMk id="78" creationId="{36B5DB88-8703-41D2-A2E4-65208EFD6C18}"/>
          </ac:spMkLst>
        </pc:spChg>
        <pc:spChg chg="add del">
          <ac:chgData name="Pendam, Nithin Kumar" userId="f316d4e1-dcea-4cbb-9ca8-7c42d48ec7a2" providerId="ADAL" clId="{1855F8DE-37B2-4507-85BB-CBC68638B490}" dt="2021-10-11T09:42:23.354" v="283" actId="26606"/>
          <ac:spMkLst>
            <pc:docMk/>
            <pc:sldMk cId="2483895788" sldId="256"/>
            <ac:spMk id="80" creationId="{C53840D5-7ED3-41B6-BCAC-417500B99D6C}"/>
          </ac:spMkLst>
        </pc:spChg>
        <pc:spChg chg="add del">
          <ac:chgData name="Pendam, Nithin Kumar" userId="f316d4e1-dcea-4cbb-9ca8-7c42d48ec7a2" providerId="ADAL" clId="{1855F8DE-37B2-4507-85BB-CBC68638B490}" dt="2021-10-11T09:43:55.844" v="312" actId="26606"/>
          <ac:spMkLst>
            <pc:docMk/>
            <pc:sldMk cId="2483895788" sldId="256"/>
            <ac:spMk id="81" creationId="{40EA1C2A-B332-4211-8479-EA99BC303EF5}"/>
          </ac:spMkLst>
        </pc:spChg>
        <pc:spChg chg="add del">
          <ac:chgData name="Pendam, Nithin Kumar" userId="f316d4e1-dcea-4cbb-9ca8-7c42d48ec7a2" providerId="ADAL" clId="{1855F8DE-37B2-4507-85BB-CBC68638B490}" dt="2021-10-11T09:43:55.844" v="312" actId="26606"/>
          <ac:spMkLst>
            <pc:docMk/>
            <pc:sldMk cId="2483895788" sldId="256"/>
            <ac:spMk id="82" creationId="{24A97CC0-C913-4A9C-B6E8-755C7D15EAC8}"/>
          </ac:spMkLst>
        </pc:spChg>
        <pc:spChg chg="add del">
          <ac:chgData name="Pendam, Nithin Kumar" userId="f316d4e1-dcea-4cbb-9ca8-7c42d48ec7a2" providerId="ADAL" clId="{1855F8DE-37B2-4507-85BB-CBC68638B490}" dt="2021-10-11T09:43:55.844" v="312" actId="26606"/>
          <ac:spMkLst>
            <pc:docMk/>
            <pc:sldMk cId="2483895788" sldId="256"/>
            <ac:spMk id="83" creationId="{9DFA36DF-98BD-46D3-A75B-97154DB48262}"/>
          </ac:spMkLst>
        </pc:spChg>
        <pc:spChg chg="add del">
          <ac:chgData name="Pendam, Nithin Kumar" userId="f316d4e1-dcea-4cbb-9ca8-7c42d48ec7a2" providerId="ADAL" clId="{1855F8DE-37B2-4507-85BB-CBC68638B490}" dt="2021-10-11T09:43:55.844" v="312" actId="26606"/>
          <ac:spMkLst>
            <pc:docMk/>
            <pc:sldMk cId="2483895788" sldId="256"/>
            <ac:spMk id="84" creationId="{D1D22F90-51DE-40F7-96EE-8E9894DF0E7E}"/>
          </ac:spMkLst>
        </pc:spChg>
        <pc:spChg chg="add del">
          <ac:chgData name="Pendam, Nithin Kumar" userId="f316d4e1-dcea-4cbb-9ca8-7c42d48ec7a2" providerId="ADAL" clId="{1855F8DE-37B2-4507-85BB-CBC68638B490}" dt="2021-10-11T09:42:31.094" v="287" actId="26606"/>
          <ac:spMkLst>
            <pc:docMk/>
            <pc:sldMk cId="2483895788" sldId="256"/>
            <ac:spMk id="85" creationId="{30D39990-8248-4FC7-B3CE-24485764E039}"/>
          </ac:spMkLst>
        </pc:spChg>
        <pc:spChg chg="add del">
          <ac:chgData name="Pendam, Nithin Kumar" userId="f316d4e1-dcea-4cbb-9ca8-7c42d48ec7a2" providerId="ADAL" clId="{1855F8DE-37B2-4507-85BB-CBC68638B490}" dt="2021-10-11T09:43:55.844" v="312" actId="26606"/>
          <ac:spMkLst>
            <pc:docMk/>
            <pc:sldMk cId="2483895788" sldId="256"/>
            <ac:spMk id="86" creationId="{F45D120E-4F36-4767-98FA-949993B8E1AC}"/>
          </ac:spMkLst>
        </pc:spChg>
        <pc:spChg chg="add del">
          <ac:chgData name="Pendam, Nithin Kumar" userId="f316d4e1-dcea-4cbb-9ca8-7c42d48ec7a2" providerId="ADAL" clId="{1855F8DE-37B2-4507-85BB-CBC68638B490}" dt="2021-10-11T09:42:31.094" v="287" actId="26606"/>
          <ac:spMkLst>
            <pc:docMk/>
            <pc:sldMk cId="2483895788" sldId="256"/>
            <ac:spMk id="87" creationId="{128A5D3E-BD5B-438F-B1CC-F7D466FD2114}"/>
          </ac:spMkLst>
        </pc:spChg>
        <pc:spChg chg="add del">
          <ac:chgData name="Pendam, Nithin Kumar" userId="f316d4e1-dcea-4cbb-9ca8-7c42d48ec7a2" providerId="ADAL" clId="{1855F8DE-37B2-4507-85BB-CBC68638B490}" dt="2021-10-11T09:44:08.841" v="316" actId="26606"/>
          <ac:spMkLst>
            <pc:docMk/>
            <pc:sldMk cId="2483895788" sldId="256"/>
            <ac:spMk id="88" creationId="{27577DEC-D9A5-404D-9789-702F4319BEC8}"/>
          </ac:spMkLst>
        </pc:spChg>
        <pc:spChg chg="add del">
          <ac:chgData name="Pendam, Nithin Kumar" userId="f316d4e1-dcea-4cbb-9ca8-7c42d48ec7a2" providerId="ADAL" clId="{1855F8DE-37B2-4507-85BB-CBC68638B490}" dt="2021-10-11T09:42:31.094" v="287" actId="26606"/>
          <ac:spMkLst>
            <pc:docMk/>
            <pc:sldMk cId="2483895788" sldId="256"/>
            <ac:spMk id="93" creationId="{E5B93247-ED15-49B4-ACC2-EC4DBF6511D3}"/>
          </ac:spMkLst>
        </pc:spChg>
        <pc:spChg chg="add del">
          <ac:chgData name="Pendam, Nithin Kumar" userId="f316d4e1-dcea-4cbb-9ca8-7c42d48ec7a2" providerId="ADAL" clId="{1855F8DE-37B2-4507-85BB-CBC68638B490}" dt="2021-10-11T09:42:31.094" v="287" actId="26606"/>
          <ac:spMkLst>
            <pc:docMk/>
            <pc:sldMk cId="2483895788" sldId="256"/>
            <ac:spMk id="95" creationId="{04DEF4CB-271A-4097-B061-376DEFEB2F26}"/>
          </ac:spMkLst>
        </pc:spChg>
        <pc:spChg chg="add del">
          <ac:chgData name="Pendam, Nithin Kumar" userId="f316d4e1-dcea-4cbb-9ca8-7c42d48ec7a2" providerId="ADAL" clId="{1855F8DE-37B2-4507-85BB-CBC68638B490}" dt="2021-10-11T09:42:31.094" v="287" actId="26606"/>
          <ac:spMkLst>
            <pc:docMk/>
            <pc:sldMk cId="2483895788" sldId="256"/>
            <ac:spMk id="97" creationId="{7AE731CF-99AB-4F76-B658-05A2F1173B7F}"/>
          </ac:spMkLst>
        </pc:spChg>
        <pc:spChg chg="add del">
          <ac:chgData name="Pendam, Nithin Kumar" userId="f316d4e1-dcea-4cbb-9ca8-7c42d48ec7a2" providerId="ADAL" clId="{1855F8DE-37B2-4507-85BB-CBC68638B490}" dt="2021-10-11T09:42:31.094" v="287" actId="26606"/>
          <ac:spMkLst>
            <pc:docMk/>
            <pc:sldMk cId="2483895788" sldId="256"/>
            <ac:spMk id="99" creationId="{84314DED-27D5-4FB7-96C2-AAED5604D762}"/>
          </ac:spMkLst>
        </pc:spChg>
        <pc:spChg chg="add del">
          <ac:chgData name="Pendam, Nithin Kumar" userId="f316d4e1-dcea-4cbb-9ca8-7c42d48ec7a2" providerId="ADAL" clId="{1855F8DE-37B2-4507-85BB-CBC68638B490}" dt="2021-10-11T09:42:31.094" v="287" actId="26606"/>
          <ac:spMkLst>
            <pc:docMk/>
            <pc:sldMk cId="2483895788" sldId="256"/>
            <ac:spMk id="101" creationId="{33ACCA4C-66C6-4FD0-BD93-1D40645BF955}"/>
          </ac:spMkLst>
        </pc:spChg>
        <pc:spChg chg="add del">
          <ac:chgData name="Pendam, Nithin Kumar" userId="f316d4e1-dcea-4cbb-9ca8-7c42d48ec7a2" providerId="ADAL" clId="{1855F8DE-37B2-4507-85BB-CBC68638B490}" dt="2021-10-11T09:42:31.094" v="287" actId="26606"/>
          <ac:spMkLst>
            <pc:docMk/>
            <pc:sldMk cId="2483895788" sldId="256"/>
            <ac:spMk id="103" creationId="{C74570A9-2308-4E1D-B5CB-23A0941E927E}"/>
          </ac:spMkLst>
        </pc:spChg>
        <pc:spChg chg="add del">
          <ac:chgData name="Pendam, Nithin Kumar" userId="f316d4e1-dcea-4cbb-9ca8-7c42d48ec7a2" providerId="ADAL" clId="{1855F8DE-37B2-4507-85BB-CBC68638B490}" dt="2021-10-11T09:42:31.094" v="287" actId="26606"/>
          <ac:spMkLst>
            <pc:docMk/>
            <pc:sldMk cId="2483895788" sldId="256"/>
            <ac:spMk id="105" creationId="{80CBF025-6906-42B5-98CE-70EC3CF4826E}"/>
          </ac:spMkLst>
        </pc:spChg>
        <pc:spChg chg="add del">
          <ac:chgData name="Pendam, Nithin Kumar" userId="f316d4e1-dcea-4cbb-9ca8-7c42d48ec7a2" providerId="ADAL" clId="{1855F8DE-37B2-4507-85BB-CBC68638B490}" dt="2021-10-11T09:55:04.826" v="386" actId="26606"/>
          <ac:spMkLst>
            <pc:docMk/>
            <pc:sldMk cId="2483895788" sldId="256"/>
            <ac:spMk id="107" creationId="{94961B61-03D2-49E9-BD4B-B3A93E5A2CD9}"/>
          </ac:spMkLst>
        </pc:spChg>
        <pc:spChg chg="add del">
          <ac:chgData name="Pendam, Nithin Kumar" userId="f316d4e1-dcea-4cbb-9ca8-7c42d48ec7a2" providerId="ADAL" clId="{1855F8DE-37B2-4507-85BB-CBC68638B490}" dt="2021-10-11T09:45:03.221" v="324"/>
          <ac:spMkLst>
            <pc:docMk/>
            <pc:sldMk cId="2483895788" sldId="256"/>
            <ac:spMk id="113" creationId="{948AE52C-AD58-4D7E-BBEC-741EA69A9079}"/>
          </ac:spMkLst>
        </pc:spChg>
        <pc:spChg chg="add del">
          <ac:chgData name="Pendam, Nithin Kumar" userId="f316d4e1-dcea-4cbb-9ca8-7c42d48ec7a2" providerId="ADAL" clId="{1855F8DE-37B2-4507-85BB-CBC68638B490}" dt="2021-10-11T09:42:31.091" v="286" actId="26606"/>
          <ac:spMkLst>
            <pc:docMk/>
            <pc:sldMk cId="2483895788" sldId="256"/>
            <ac:spMk id="114" creationId="{66D61E08-70C3-48D8-BEA0-787111DC30DA}"/>
          </ac:spMkLst>
        </pc:spChg>
        <pc:spChg chg="add del">
          <ac:chgData name="Pendam, Nithin Kumar" userId="f316d4e1-dcea-4cbb-9ca8-7c42d48ec7a2" providerId="ADAL" clId="{1855F8DE-37B2-4507-85BB-CBC68638B490}" dt="2021-10-11T09:45:03.221" v="324"/>
          <ac:spMkLst>
            <pc:docMk/>
            <pc:sldMk cId="2483895788" sldId="256"/>
            <ac:spMk id="115" creationId="{EB3158C7-B011-4D27-BC9D-27EA5BE02D03}"/>
          </ac:spMkLst>
        </pc:spChg>
        <pc:spChg chg="add del">
          <ac:chgData name="Pendam, Nithin Kumar" userId="f316d4e1-dcea-4cbb-9ca8-7c42d48ec7a2" providerId="ADAL" clId="{1855F8DE-37B2-4507-85BB-CBC68638B490}" dt="2021-10-11T09:42:31.091" v="286" actId="26606"/>
          <ac:spMkLst>
            <pc:docMk/>
            <pc:sldMk cId="2483895788" sldId="256"/>
            <ac:spMk id="116" creationId="{FC55298F-0AE5-478E-AD2B-03C2614C5833}"/>
          </ac:spMkLst>
        </pc:spChg>
        <pc:spChg chg="add del">
          <ac:chgData name="Pendam, Nithin Kumar" userId="f316d4e1-dcea-4cbb-9ca8-7c42d48ec7a2" providerId="ADAL" clId="{1855F8DE-37B2-4507-85BB-CBC68638B490}" dt="2021-10-11T09:42:31.091" v="286" actId="26606"/>
          <ac:spMkLst>
            <pc:docMk/>
            <pc:sldMk cId="2483895788" sldId="256"/>
            <ac:spMk id="118" creationId="{C180E4EA-0B63-4779-A895-7E90E71088F3}"/>
          </ac:spMkLst>
        </pc:spChg>
        <pc:spChg chg="add del">
          <ac:chgData name="Pendam, Nithin Kumar" userId="f316d4e1-dcea-4cbb-9ca8-7c42d48ec7a2" providerId="ADAL" clId="{1855F8DE-37B2-4507-85BB-CBC68638B490}" dt="2021-10-11T09:42:31.091" v="286" actId="26606"/>
          <ac:spMkLst>
            <pc:docMk/>
            <pc:sldMk cId="2483895788" sldId="256"/>
            <ac:spMk id="120" creationId="{CEE01D9D-3DE8-4EED-B0D3-8F3C79CC7673}"/>
          </ac:spMkLst>
        </pc:spChg>
        <pc:spChg chg="add del">
          <ac:chgData name="Pendam, Nithin Kumar" userId="f316d4e1-dcea-4cbb-9ca8-7c42d48ec7a2" providerId="ADAL" clId="{1855F8DE-37B2-4507-85BB-CBC68638B490}" dt="2021-10-11T09:45:03.221" v="324"/>
          <ac:spMkLst>
            <pc:docMk/>
            <pc:sldMk cId="2483895788" sldId="256"/>
            <ac:spMk id="121" creationId="{40EA1C2A-B332-4211-8479-EA99BC303EF5}"/>
          </ac:spMkLst>
        </pc:spChg>
        <pc:spChg chg="add del">
          <ac:chgData name="Pendam, Nithin Kumar" userId="f316d4e1-dcea-4cbb-9ca8-7c42d48ec7a2" providerId="ADAL" clId="{1855F8DE-37B2-4507-85BB-CBC68638B490}" dt="2021-10-11T09:42:31.091" v="286" actId="26606"/>
          <ac:spMkLst>
            <pc:docMk/>
            <pc:sldMk cId="2483895788" sldId="256"/>
            <ac:spMk id="122" creationId="{89AF5CE9-607F-43F4-8983-DCD6DA4051FD}"/>
          </ac:spMkLst>
        </pc:spChg>
        <pc:spChg chg="add del">
          <ac:chgData name="Pendam, Nithin Kumar" userId="f316d4e1-dcea-4cbb-9ca8-7c42d48ec7a2" providerId="ADAL" clId="{1855F8DE-37B2-4507-85BB-CBC68638B490}" dt="2021-10-11T09:45:03.221" v="324"/>
          <ac:spMkLst>
            <pc:docMk/>
            <pc:sldMk cId="2483895788" sldId="256"/>
            <ac:spMk id="123" creationId="{24A97CC0-C913-4A9C-B6E8-755C7D15EAC8}"/>
          </ac:spMkLst>
        </pc:spChg>
        <pc:spChg chg="add del">
          <ac:chgData name="Pendam, Nithin Kumar" userId="f316d4e1-dcea-4cbb-9ca8-7c42d48ec7a2" providerId="ADAL" clId="{1855F8DE-37B2-4507-85BB-CBC68638B490}" dt="2021-10-11T09:42:31.091" v="286" actId="26606"/>
          <ac:spMkLst>
            <pc:docMk/>
            <pc:sldMk cId="2483895788" sldId="256"/>
            <ac:spMk id="124" creationId="{6EEA2DBD-9E1E-4521-8C01-F32AD18A89E3}"/>
          </ac:spMkLst>
        </pc:spChg>
        <pc:spChg chg="add del">
          <ac:chgData name="Pendam, Nithin Kumar" userId="f316d4e1-dcea-4cbb-9ca8-7c42d48ec7a2" providerId="ADAL" clId="{1855F8DE-37B2-4507-85BB-CBC68638B490}" dt="2021-10-11T09:45:26.899" v="327" actId="26606"/>
          <ac:spMkLst>
            <pc:docMk/>
            <pc:sldMk cId="2483895788" sldId="256"/>
            <ac:spMk id="125" creationId="{B459C3A3-8B02-4FAB-91CE-E81E1BA31F45}"/>
          </ac:spMkLst>
        </pc:spChg>
        <pc:spChg chg="add del">
          <ac:chgData name="Pendam, Nithin Kumar" userId="f316d4e1-dcea-4cbb-9ca8-7c42d48ec7a2" providerId="ADAL" clId="{1855F8DE-37B2-4507-85BB-CBC68638B490}" dt="2021-10-11T09:42:31.091" v="286" actId="26606"/>
          <ac:spMkLst>
            <pc:docMk/>
            <pc:sldMk cId="2483895788" sldId="256"/>
            <ac:spMk id="126" creationId="{15BBD2C1-BA9B-46A9-A27A-33498B169272}"/>
          </ac:spMkLst>
        </pc:spChg>
        <pc:spChg chg="add del">
          <ac:chgData name="Pendam, Nithin Kumar" userId="f316d4e1-dcea-4cbb-9ca8-7c42d48ec7a2" providerId="ADAL" clId="{1855F8DE-37B2-4507-85BB-CBC68638B490}" dt="2021-10-11T09:45:26.899" v="327" actId="26606"/>
          <ac:spMkLst>
            <pc:docMk/>
            <pc:sldMk cId="2483895788" sldId="256"/>
            <ac:spMk id="127" creationId="{EDB366A7-87C2-43BB-AF03-1AF039EE1D19}"/>
          </ac:spMkLst>
        </pc:spChg>
        <pc:spChg chg="add del">
          <ac:chgData name="Pendam, Nithin Kumar" userId="f316d4e1-dcea-4cbb-9ca8-7c42d48ec7a2" providerId="ADAL" clId="{1855F8DE-37B2-4507-85BB-CBC68638B490}" dt="2021-10-11T09:45:03.221" v="324"/>
          <ac:spMkLst>
            <pc:docMk/>
            <pc:sldMk cId="2483895788" sldId="256"/>
            <ac:spMk id="128" creationId="{9DFA36DF-98BD-46D3-A75B-97154DB48262}"/>
          </ac:spMkLst>
        </pc:spChg>
        <pc:spChg chg="add del">
          <ac:chgData name="Pendam, Nithin Kumar" userId="f316d4e1-dcea-4cbb-9ca8-7c42d48ec7a2" providerId="ADAL" clId="{1855F8DE-37B2-4507-85BB-CBC68638B490}" dt="2021-10-11T09:45:28.076" v="329" actId="26606"/>
          <ac:spMkLst>
            <pc:docMk/>
            <pc:sldMk cId="2483895788" sldId="256"/>
            <ac:spMk id="129" creationId="{B8B39728-671A-426C-AD06-4AA62C028339}"/>
          </ac:spMkLst>
        </pc:spChg>
        <pc:spChg chg="add del">
          <ac:chgData name="Pendam, Nithin Kumar" userId="f316d4e1-dcea-4cbb-9ca8-7c42d48ec7a2" providerId="ADAL" clId="{1855F8DE-37B2-4507-85BB-CBC68638B490}" dt="2021-10-11T09:45:03.221" v="324"/>
          <ac:spMkLst>
            <pc:docMk/>
            <pc:sldMk cId="2483895788" sldId="256"/>
            <ac:spMk id="130" creationId="{D1D22F90-51DE-40F7-96EE-8E9894DF0E7E}"/>
          </ac:spMkLst>
        </pc:spChg>
        <pc:spChg chg="add del">
          <ac:chgData name="Pendam, Nithin Kumar" userId="f316d4e1-dcea-4cbb-9ca8-7c42d48ec7a2" providerId="ADAL" clId="{1855F8DE-37B2-4507-85BB-CBC68638B490}" dt="2021-10-11T09:45:28.076" v="329" actId="26606"/>
          <ac:spMkLst>
            <pc:docMk/>
            <pc:sldMk cId="2483895788" sldId="256"/>
            <ac:spMk id="131" creationId="{CF78F770-605E-40DF-A2DD-7A9D796DE023}"/>
          </ac:spMkLst>
        </pc:spChg>
        <pc:spChg chg="add del">
          <ac:chgData name="Pendam, Nithin Kumar" userId="f316d4e1-dcea-4cbb-9ca8-7c42d48ec7a2" providerId="ADAL" clId="{1855F8DE-37B2-4507-85BB-CBC68638B490}" dt="2021-10-11T09:45:03.221" v="324"/>
          <ac:spMkLst>
            <pc:docMk/>
            <pc:sldMk cId="2483895788" sldId="256"/>
            <ac:spMk id="132" creationId="{F45D120E-4F36-4767-98FA-949993B8E1AC}"/>
          </ac:spMkLst>
        </pc:spChg>
        <pc:spChg chg="add del">
          <ac:chgData name="Pendam, Nithin Kumar" userId="f316d4e1-dcea-4cbb-9ca8-7c42d48ec7a2" providerId="ADAL" clId="{1855F8DE-37B2-4507-85BB-CBC68638B490}" dt="2021-10-11T09:45:40.843" v="332"/>
          <ac:spMkLst>
            <pc:docMk/>
            <pc:sldMk cId="2483895788" sldId="256"/>
            <ac:spMk id="133" creationId="{9A7695ED-335C-4D08-AA65-0EDC27309B26}"/>
          </ac:spMkLst>
        </pc:spChg>
        <pc:spChg chg="add del">
          <ac:chgData name="Pendam, Nithin Kumar" userId="f316d4e1-dcea-4cbb-9ca8-7c42d48ec7a2" providerId="ADAL" clId="{1855F8DE-37B2-4507-85BB-CBC68638B490}" dt="2021-10-11T09:45:03.221" v="324"/>
          <ac:spMkLst>
            <pc:docMk/>
            <pc:sldMk cId="2483895788" sldId="256"/>
            <ac:spMk id="134" creationId="{B541A2F0-1EDC-4D03-94AC-35BC742CEAC9}"/>
          </ac:spMkLst>
        </pc:spChg>
        <pc:spChg chg="add del">
          <ac:chgData name="Pendam, Nithin Kumar" userId="f316d4e1-dcea-4cbb-9ca8-7c42d48ec7a2" providerId="ADAL" clId="{1855F8DE-37B2-4507-85BB-CBC68638B490}" dt="2021-10-11T09:45:55.243" v="337" actId="26606"/>
          <ac:spMkLst>
            <pc:docMk/>
            <pc:sldMk cId="2483895788" sldId="256"/>
            <ac:spMk id="135" creationId="{7A675F33-98AF-4B83-A3BB-0780A23145E6}"/>
          </ac:spMkLst>
        </pc:spChg>
        <pc:spChg chg="add del">
          <ac:chgData name="Pendam, Nithin Kumar" userId="f316d4e1-dcea-4cbb-9ca8-7c42d48ec7a2" providerId="ADAL" clId="{1855F8DE-37B2-4507-85BB-CBC68638B490}" dt="2021-10-11T09:45:03.221" v="324"/>
          <ac:spMkLst>
            <pc:docMk/>
            <pc:sldMk cId="2483895788" sldId="256"/>
            <ac:spMk id="136" creationId="{08CE2AE4-51CC-4060-8818-423BB07BF3D4}"/>
          </ac:spMkLst>
        </pc:spChg>
        <pc:spChg chg="add del">
          <ac:chgData name="Pendam, Nithin Kumar" userId="f316d4e1-dcea-4cbb-9ca8-7c42d48ec7a2" providerId="ADAL" clId="{1855F8DE-37B2-4507-85BB-CBC68638B490}" dt="2021-10-11T09:46:08.568" v="340"/>
          <ac:spMkLst>
            <pc:docMk/>
            <pc:sldMk cId="2483895788" sldId="256"/>
            <ac:spMk id="137" creationId="{8777B48D-7BF2-470D-876B-50CD5CC83EBA}"/>
          </ac:spMkLst>
        </pc:spChg>
        <pc:spChg chg="add del">
          <ac:chgData name="Pendam, Nithin Kumar" userId="f316d4e1-dcea-4cbb-9ca8-7c42d48ec7a2" providerId="ADAL" clId="{1855F8DE-37B2-4507-85BB-CBC68638B490}" dt="2021-10-11T09:45:49.452" v="335"/>
          <ac:spMkLst>
            <pc:docMk/>
            <pc:sldMk cId="2483895788" sldId="256"/>
            <ac:spMk id="138" creationId="{A3BAF07C-C39E-42EB-BB22-8D46691D9735}"/>
          </ac:spMkLst>
        </pc:spChg>
        <pc:spChg chg="add del">
          <ac:chgData name="Pendam, Nithin Kumar" userId="f316d4e1-dcea-4cbb-9ca8-7c42d48ec7a2" providerId="ADAL" clId="{1855F8DE-37B2-4507-85BB-CBC68638B490}" dt="2021-10-11T09:54:35.522" v="381" actId="26606"/>
          <ac:spMkLst>
            <pc:docMk/>
            <pc:sldMk cId="2483895788" sldId="256"/>
            <ac:spMk id="203" creationId="{1F94DC1C-47D1-41D7-8B1B-9A036D614027}"/>
          </ac:spMkLst>
        </pc:spChg>
        <pc:spChg chg="add del">
          <ac:chgData name="Pendam, Nithin Kumar" userId="f316d4e1-dcea-4cbb-9ca8-7c42d48ec7a2" providerId="ADAL" clId="{1855F8DE-37B2-4507-85BB-CBC68638B490}" dt="2021-10-11T09:54:35.522" v="381" actId="26606"/>
          <ac:spMkLst>
            <pc:docMk/>
            <pc:sldMk cId="2483895788" sldId="256"/>
            <ac:spMk id="205" creationId="{AC12A592-C02D-46EF-8E1F-9335DB8D71DF}"/>
          </ac:spMkLst>
        </pc:spChg>
        <pc:spChg chg="add del">
          <ac:chgData name="Pendam, Nithin Kumar" userId="f316d4e1-dcea-4cbb-9ca8-7c42d48ec7a2" providerId="ADAL" clId="{1855F8DE-37B2-4507-85BB-CBC68638B490}" dt="2021-10-11T09:54:35.522" v="381" actId="26606"/>
          <ac:spMkLst>
            <pc:docMk/>
            <pc:sldMk cId="2483895788" sldId="256"/>
            <ac:spMk id="206" creationId="{24005816-5BCA-4665-8A58-5580F8E9C84A}"/>
          </ac:spMkLst>
        </pc:spChg>
        <pc:spChg chg="add del">
          <ac:chgData name="Pendam, Nithin Kumar" userId="f316d4e1-dcea-4cbb-9ca8-7c42d48ec7a2" providerId="ADAL" clId="{1855F8DE-37B2-4507-85BB-CBC68638B490}" dt="2021-10-11T09:55:08.102" v="389" actId="26606"/>
          <ac:spMkLst>
            <pc:docMk/>
            <pc:sldMk cId="2483895788" sldId="256"/>
            <ac:spMk id="228" creationId="{3D1E5586-8BB5-40F6-96C3-2E87DD7CE5CD}"/>
          </ac:spMkLst>
        </pc:spChg>
        <pc:spChg chg="add del">
          <ac:chgData name="Pendam, Nithin Kumar" userId="f316d4e1-dcea-4cbb-9ca8-7c42d48ec7a2" providerId="ADAL" clId="{1855F8DE-37B2-4507-85BB-CBC68638B490}" dt="2021-10-11T09:55:04.826" v="386" actId="26606"/>
          <ac:spMkLst>
            <pc:docMk/>
            <pc:sldMk cId="2483895788" sldId="256"/>
            <ac:spMk id="232" creationId="{E8AF3458-709F-4682-8E3C-FA8FECC8ECC6}"/>
          </ac:spMkLst>
        </pc:spChg>
        <pc:spChg chg="add del">
          <ac:chgData name="Pendam, Nithin Kumar" userId="f316d4e1-dcea-4cbb-9ca8-7c42d48ec7a2" providerId="ADAL" clId="{1855F8DE-37B2-4507-85BB-CBC68638B490}" dt="2021-10-11T09:55:08.085" v="388" actId="26606"/>
          <ac:spMkLst>
            <pc:docMk/>
            <pc:sldMk cId="2483895788" sldId="256"/>
            <ac:spMk id="234" creationId="{0DC895F7-4E59-40FB-87DD-ACE47F94C143}"/>
          </ac:spMkLst>
        </pc:spChg>
        <pc:spChg chg="add del">
          <ac:chgData name="Pendam, Nithin Kumar" userId="f316d4e1-dcea-4cbb-9ca8-7c42d48ec7a2" providerId="ADAL" clId="{1855F8DE-37B2-4507-85BB-CBC68638B490}" dt="2021-10-11T10:38:03.012" v="495" actId="26606"/>
          <ac:spMkLst>
            <pc:docMk/>
            <pc:sldMk cId="2483895788" sldId="256"/>
            <ac:spMk id="240" creationId="{DE6F2CF7-0423-4CC7-90FD-1FEBA0CA5B4D}"/>
          </ac:spMkLst>
        </pc:spChg>
        <pc:spChg chg="add del">
          <ac:chgData name="Pendam, Nithin Kumar" userId="f316d4e1-dcea-4cbb-9ca8-7c42d48ec7a2" providerId="ADAL" clId="{1855F8DE-37B2-4507-85BB-CBC68638B490}" dt="2021-10-11T10:38:15.074" v="497" actId="26606"/>
          <ac:spMkLst>
            <pc:docMk/>
            <pc:sldMk cId="2483895788" sldId="256"/>
            <ac:spMk id="242" creationId="{0DC895F7-4E59-40FB-87DD-ACE47F94C143}"/>
          </ac:spMkLst>
        </pc:spChg>
        <pc:spChg chg="add del">
          <ac:chgData name="Pendam, Nithin Kumar" userId="f316d4e1-dcea-4cbb-9ca8-7c42d48ec7a2" providerId="ADAL" clId="{1855F8DE-37B2-4507-85BB-CBC68638B490}" dt="2021-10-11T10:38:25.125" v="501" actId="26606"/>
          <ac:spMkLst>
            <pc:docMk/>
            <pc:sldMk cId="2483895788" sldId="256"/>
            <ac:spMk id="247" creationId="{0DC895F7-4E59-40FB-87DD-ACE47F94C143}"/>
          </ac:spMkLst>
        </pc:spChg>
        <pc:spChg chg="add">
          <ac:chgData name="Pendam, Nithin Kumar" userId="f316d4e1-dcea-4cbb-9ca8-7c42d48ec7a2" providerId="ADAL" clId="{1855F8DE-37B2-4507-85BB-CBC68638B490}" dt="2021-10-11T10:38:25.190" v="502" actId="26606"/>
          <ac:spMkLst>
            <pc:docMk/>
            <pc:sldMk cId="2483895788" sldId="256"/>
            <ac:spMk id="255" creationId="{1F94DC1C-47D1-41D7-8B1B-9A036D614027}"/>
          </ac:spMkLst>
        </pc:spChg>
        <pc:spChg chg="add">
          <ac:chgData name="Pendam, Nithin Kumar" userId="f316d4e1-dcea-4cbb-9ca8-7c42d48ec7a2" providerId="ADAL" clId="{1855F8DE-37B2-4507-85BB-CBC68638B490}" dt="2021-10-11T10:38:25.190" v="502" actId="26606"/>
          <ac:spMkLst>
            <pc:docMk/>
            <pc:sldMk cId="2483895788" sldId="256"/>
            <ac:spMk id="257" creationId="{AC12A592-C02D-46EF-8E1F-9335DB8D71DF}"/>
          </ac:spMkLst>
        </pc:spChg>
        <pc:spChg chg="add">
          <ac:chgData name="Pendam, Nithin Kumar" userId="f316d4e1-dcea-4cbb-9ca8-7c42d48ec7a2" providerId="ADAL" clId="{1855F8DE-37B2-4507-85BB-CBC68638B490}" dt="2021-10-11T10:38:25.190" v="502" actId="26606"/>
          <ac:spMkLst>
            <pc:docMk/>
            <pc:sldMk cId="2483895788" sldId="256"/>
            <ac:spMk id="258" creationId="{24005816-5BCA-4665-8A58-5580F8E9C84A}"/>
          </ac:spMkLst>
        </pc:spChg>
        <pc:grpChg chg="add del">
          <ac:chgData name="Pendam, Nithin Kumar" userId="f316d4e1-dcea-4cbb-9ca8-7c42d48ec7a2" providerId="ADAL" clId="{1855F8DE-37B2-4507-85BB-CBC68638B490}" dt="2021-10-11T09:44:08.841" v="316" actId="26606"/>
          <ac:grpSpMkLst>
            <pc:docMk/>
            <pc:sldMk cId="2483895788" sldId="256"/>
            <ac:grpSpMk id="92" creationId="{CEEA9366-CEA8-4F23-B065-4337F0D836FE}"/>
          </ac:grpSpMkLst>
        </pc:grpChg>
        <pc:grpChg chg="add del">
          <ac:chgData name="Pendam, Nithin Kumar" userId="f316d4e1-dcea-4cbb-9ca8-7c42d48ec7a2" providerId="ADAL" clId="{1855F8DE-37B2-4507-85BB-CBC68638B490}" dt="2021-10-11T09:45:49.452" v="335"/>
          <ac:grpSpMkLst>
            <pc:docMk/>
            <pc:sldMk cId="2483895788" sldId="256"/>
            <ac:grpSpMk id="139" creationId="{D8E9CF54-0466-4261-9E62-0249E60E1886}"/>
          </ac:grpSpMkLst>
        </pc:grpChg>
        <pc:grpChg chg="add del">
          <ac:chgData name="Pendam, Nithin Kumar" userId="f316d4e1-dcea-4cbb-9ca8-7c42d48ec7a2" providerId="ADAL" clId="{1855F8DE-37B2-4507-85BB-CBC68638B490}" dt="2021-10-11T09:46:08.568" v="340"/>
          <ac:grpSpMkLst>
            <pc:docMk/>
            <pc:sldMk cId="2483895788" sldId="256"/>
            <ac:grpSpMk id="140" creationId="{83DA8283-3FF4-47B3-9266-60768C743207}"/>
          </ac:grpSpMkLst>
        </pc:grpChg>
        <pc:grpChg chg="add del">
          <ac:chgData name="Pendam, Nithin Kumar" userId="f316d4e1-dcea-4cbb-9ca8-7c42d48ec7a2" providerId="ADAL" clId="{1855F8DE-37B2-4507-85BB-CBC68638B490}" dt="2021-10-11T09:54:35.522" v="381" actId="26606"/>
          <ac:grpSpMkLst>
            <pc:docMk/>
            <pc:sldMk cId="2483895788" sldId="256"/>
            <ac:grpSpMk id="207" creationId="{BF07F359-8CA3-4854-91E7-EE6004020511}"/>
          </ac:grpSpMkLst>
        </pc:grpChg>
        <pc:grpChg chg="add">
          <ac:chgData name="Pendam, Nithin Kumar" userId="f316d4e1-dcea-4cbb-9ca8-7c42d48ec7a2" providerId="ADAL" clId="{1855F8DE-37B2-4507-85BB-CBC68638B490}" dt="2021-10-11T10:38:25.190" v="502" actId="26606"/>
          <ac:grpSpMkLst>
            <pc:docMk/>
            <pc:sldMk cId="2483895788" sldId="256"/>
            <ac:grpSpMk id="259" creationId="{BF07F359-8CA3-4854-91E7-EE6004020511}"/>
          </ac:grpSpMkLst>
        </pc:grpChg>
        <pc:picChg chg="add del mod">
          <ac:chgData name="Pendam, Nithin Kumar" userId="f316d4e1-dcea-4cbb-9ca8-7c42d48ec7a2" providerId="ADAL" clId="{1855F8DE-37B2-4507-85BB-CBC68638B490}" dt="2021-10-11T08:55:14.746" v="14" actId="478"/>
          <ac:picMkLst>
            <pc:docMk/>
            <pc:sldMk cId="2483895788" sldId="256"/>
            <ac:picMk id="5" creationId="{ECD2AD77-AE3D-4F60-811B-321B5E45C55A}"/>
          </ac:picMkLst>
        </pc:picChg>
        <pc:picChg chg="add del mod ord">
          <ac:chgData name="Pendam, Nithin Kumar" userId="f316d4e1-dcea-4cbb-9ca8-7c42d48ec7a2" providerId="ADAL" clId="{1855F8DE-37B2-4507-85BB-CBC68638B490}" dt="2021-10-11T09:42:25.515" v="284" actId="478"/>
          <ac:picMkLst>
            <pc:docMk/>
            <pc:sldMk cId="2483895788" sldId="256"/>
            <ac:picMk id="7" creationId="{D4ACC392-F734-4AE9-88F6-0D36C66913EB}"/>
          </ac:picMkLst>
        </pc:picChg>
        <pc:picChg chg="add del mod ord">
          <ac:chgData name="Pendam, Nithin Kumar" userId="f316d4e1-dcea-4cbb-9ca8-7c42d48ec7a2" providerId="ADAL" clId="{1855F8DE-37B2-4507-85BB-CBC68638B490}" dt="2021-10-11T09:41:47.012" v="278" actId="21"/>
          <ac:picMkLst>
            <pc:docMk/>
            <pc:sldMk cId="2483895788" sldId="256"/>
            <ac:picMk id="30" creationId="{EE501C15-6F3E-4283-8BCE-C610728BB305}"/>
          </ac:picMkLst>
        </pc:picChg>
        <pc:picChg chg="add del mod ord">
          <ac:chgData name="Pendam, Nithin Kumar" userId="f316d4e1-dcea-4cbb-9ca8-7c42d48ec7a2" providerId="ADAL" clId="{1855F8DE-37B2-4507-85BB-CBC68638B490}" dt="2021-10-11T09:43:33.124" v="303" actId="478"/>
          <ac:picMkLst>
            <pc:docMk/>
            <pc:sldMk cId="2483895788" sldId="256"/>
            <ac:picMk id="50" creationId="{9E96CA16-B5BA-4F1B-BACD-0818939E892D}"/>
          </ac:picMkLst>
        </pc:picChg>
        <pc:picChg chg="add del mod">
          <ac:chgData name="Pendam, Nithin Kumar" userId="f316d4e1-dcea-4cbb-9ca8-7c42d48ec7a2" providerId="ADAL" clId="{1855F8DE-37B2-4507-85BB-CBC68638B490}" dt="2021-10-11T09:43:53.256" v="311" actId="478"/>
          <ac:picMkLst>
            <pc:docMk/>
            <pc:sldMk cId="2483895788" sldId="256"/>
            <ac:picMk id="90" creationId="{CDB54485-752D-4ED2-A1F8-467138C148B8}"/>
          </ac:picMkLst>
        </pc:picChg>
        <pc:picChg chg="add del">
          <ac:chgData name="Pendam, Nithin Kumar" userId="f316d4e1-dcea-4cbb-9ca8-7c42d48ec7a2" providerId="ADAL" clId="{1855F8DE-37B2-4507-85BB-CBC68638B490}" dt="2021-10-11T09:55:04.826" v="386" actId="26606"/>
          <ac:picMkLst>
            <pc:docMk/>
            <pc:sldMk cId="2483895788" sldId="256"/>
            <ac:picMk id="109" creationId="{F719563D-93CB-4148-9B1C-AB39FA117B48}"/>
          </ac:picMkLst>
        </pc:picChg>
        <pc:picChg chg="add del mod ord modCrop">
          <ac:chgData name="Pendam, Nithin Kumar" userId="f316d4e1-dcea-4cbb-9ca8-7c42d48ec7a2" providerId="ADAL" clId="{1855F8DE-37B2-4507-85BB-CBC68638B490}" dt="2021-10-11T09:50:36.126" v="364" actId="478"/>
          <ac:picMkLst>
            <pc:docMk/>
            <pc:sldMk cId="2483895788" sldId="256"/>
            <ac:picMk id="111" creationId="{5AA8CC1C-62C6-4059-9993-93773E32B1AC}"/>
          </ac:picMkLst>
        </pc:picChg>
        <pc:picChg chg="add del">
          <ac:chgData name="Pendam, Nithin Kumar" userId="f316d4e1-dcea-4cbb-9ca8-7c42d48ec7a2" providerId="ADAL" clId="{1855F8DE-37B2-4507-85BB-CBC68638B490}" dt="2021-10-11T09:54:35.522" v="381" actId="26606"/>
          <ac:picMkLst>
            <pc:docMk/>
            <pc:sldMk cId="2483895788" sldId="256"/>
            <ac:picMk id="204" creationId="{811383CE-CE86-4E1C-B289-798EB9E6E0E5}"/>
          </ac:picMkLst>
        </pc:picChg>
        <pc:picChg chg="add del mod">
          <ac:chgData name="Pendam, Nithin Kumar" userId="f316d4e1-dcea-4cbb-9ca8-7c42d48ec7a2" providerId="ADAL" clId="{1855F8DE-37B2-4507-85BB-CBC68638B490}" dt="2021-10-11T09:54:31.189" v="380" actId="478"/>
          <ac:picMkLst>
            <pc:docMk/>
            <pc:sldMk cId="2483895788" sldId="256"/>
            <ac:picMk id="225" creationId="{E51FBA9E-A7C5-4643-A32F-CF1205FBB400}"/>
          </ac:picMkLst>
        </pc:picChg>
        <pc:picChg chg="add mod ord">
          <ac:chgData name="Pendam, Nithin Kumar" userId="f316d4e1-dcea-4cbb-9ca8-7c42d48ec7a2" providerId="ADAL" clId="{1855F8DE-37B2-4507-85BB-CBC68638B490}" dt="2021-10-11T10:39:00.692" v="511" actId="1076"/>
          <ac:picMkLst>
            <pc:docMk/>
            <pc:sldMk cId="2483895788" sldId="256"/>
            <ac:picMk id="227" creationId="{E61809C3-3483-4315-948A-F3DF5E138643}"/>
          </ac:picMkLst>
        </pc:picChg>
        <pc:picChg chg="add del">
          <ac:chgData name="Pendam, Nithin Kumar" userId="f316d4e1-dcea-4cbb-9ca8-7c42d48ec7a2" providerId="ADAL" clId="{1855F8DE-37B2-4507-85BB-CBC68638B490}" dt="2021-10-11T09:55:08.085" v="388" actId="26606"/>
          <ac:picMkLst>
            <pc:docMk/>
            <pc:sldMk cId="2483895788" sldId="256"/>
            <ac:picMk id="235" creationId="{1A4C720E-710D-44F8-A8D7-2BAA61E1814B}"/>
          </ac:picMkLst>
        </pc:picChg>
        <pc:picChg chg="add del">
          <ac:chgData name="Pendam, Nithin Kumar" userId="f316d4e1-dcea-4cbb-9ca8-7c42d48ec7a2" providerId="ADAL" clId="{1855F8DE-37B2-4507-85BB-CBC68638B490}" dt="2021-10-11T10:38:25.190" v="502" actId="26606"/>
          <ac:picMkLst>
            <pc:docMk/>
            <pc:sldMk cId="2483895788" sldId="256"/>
            <ac:picMk id="237" creationId="{98BF0107-3463-486E-B9EE-5A5727B4F7FB}"/>
          </ac:picMkLst>
        </pc:picChg>
        <pc:picChg chg="add del">
          <ac:chgData name="Pendam, Nithin Kumar" userId="f316d4e1-dcea-4cbb-9ca8-7c42d48ec7a2" providerId="ADAL" clId="{1855F8DE-37B2-4507-85BB-CBC68638B490}" dt="2021-10-11T10:38:03.012" v="495" actId="26606"/>
          <ac:picMkLst>
            <pc:docMk/>
            <pc:sldMk cId="2483895788" sldId="256"/>
            <ac:picMk id="239" creationId="{F28C5E77-0080-4457-B42A-3E5420A7C8DC}"/>
          </ac:picMkLst>
        </pc:picChg>
        <pc:picChg chg="add del">
          <ac:chgData name="Pendam, Nithin Kumar" userId="f316d4e1-dcea-4cbb-9ca8-7c42d48ec7a2" providerId="ADAL" clId="{1855F8DE-37B2-4507-85BB-CBC68638B490}" dt="2021-10-11T10:38:15.074" v="497" actId="26606"/>
          <ac:picMkLst>
            <pc:docMk/>
            <pc:sldMk cId="2483895788" sldId="256"/>
            <ac:picMk id="243" creationId="{1A4C720E-710D-44F8-A8D7-2BAA61E1814B}"/>
          </ac:picMkLst>
        </pc:picChg>
        <pc:picChg chg="add del">
          <ac:chgData name="Pendam, Nithin Kumar" userId="f316d4e1-dcea-4cbb-9ca8-7c42d48ec7a2" providerId="ADAL" clId="{1855F8DE-37B2-4507-85BB-CBC68638B490}" dt="2021-10-11T10:38:15.874" v="499" actId="26606"/>
          <ac:picMkLst>
            <pc:docMk/>
            <pc:sldMk cId="2483895788" sldId="256"/>
            <ac:picMk id="245" creationId="{F7057E50-1D91-4453-BBA0-DD604B5CDAE4}"/>
          </ac:picMkLst>
        </pc:picChg>
        <pc:picChg chg="add del">
          <ac:chgData name="Pendam, Nithin Kumar" userId="f316d4e1-dcea-4cbb-9ca8-7c42d48ec7a2" providerId="ADAL" clId="{1855F8DE-37B2-4507-85BB-CBC68638B490}" dt="2021-10-11T10:38:25.125" v="501" actId="26606"/>
          <ac:picMkLst>
            <pc:docMk/>
            <pc:sldMk cId="2483895788" sldId="256"/>
            <ac:picMk id="248" creationId="{1A4C720E-710D-44F8-A8D7-2BAA61E1814B}"/>
          </ac:picMkLst>
        </pc:picChg>
        <pc:picChg chg="add">
          <ac:chgData name="Pendam, Nithin Kumar" userId="f316d4e1-dcea-4cbb-9ca8-7c42d48ec7a2" providerId="ADAL" clId="{1855F8DE-37B2-4507-85BB-CBC68638B490}" dt="2021-10-11T10:38:25.190" v="502" actId="26606"/>
          <ac:picMkLst>
            <pc:docMk/>
            <pc:sldMk cId="2483895788" sldId="256"/>
            <ac:picMk id="256" creationId="{811383CE-CE86-4E1C-B289-798EB9E6E0E5}"/>
          </ac:picMkLst>
        </pc:picChg>
        <pc:cxnChg chg="add del">
          <ac:chgData name="Pendam, Nithin Kumar" userId="f316d4e1-dcea-4cbb-9ca8-7c42d48ec7a2" providerId="ADAL" clId="{1855F8DE-37B2-4507-85BB-CBC68638B490}" dt="2021-10-11T09:28:35.703" v="201"/>
          <ac:cxnSpMkLst>
            <pc:docMk/>
            <pc:sldMk cId="2483895788" sldId="256"/>
            <ac:cxnSpMk id="9" creationId="{A57C1A16-B8AB-4D99-A195-A38F556A6486}"/>
          </ac:cxnSpMkLst>
        </pc:cxnChg>
        <pc:cxnChg chg="add del">
          <ac:chgData name="Pendam, Nithin Kumar" userId="f316d4e1-dcea-4cbb-9ca8-7c42d48ec7a2" providerId="ADAL" clId="{1855F8DE-37B2-4507-85BB-CBC68638B490}" dt="2021-10-11T09:28:35.703" v="201"/>
          <ac:cxnSpMkLst>
            <pc:docMk/>
            <pc:sldMk cId="2483895788" sldId="256"/>
            <ac:cxnSpMk id="11" creationId="{F8A9B20B-D1DD-4573-B5EC-558029519236}"/>
          </ac:cxnSpMkLst>
        </pc:cxnChg>
        <pc:cxnChg chg="add del">
          <ac:chgData name="Pendam, Nithin Kumar" userId="f316d4e1-dcea-4cbb-9ca8-7c42d48ec7a2" providerId="ADAL" clId="{1855F8DE-37B2-4507-85BB-CBC68638B490}" dt="2021-10-11T08:54:43.465" v="5" actId="26606"/>
          <ac:cxnSpMkLst>
            <pc:docMk/>
            <pc:sldMk cId="2483895788" sldId="256"/>
            <ac:cxnSpMk id="14" creationId="{EA29FC7C-9308-4FDE-8DCA-405668055B0F}"/>
          </ac:cxnSpMkLst>
        </pc:cxnChg>
        <pc:cxnChg chg="add del">
          <ac:chgData name="Pendam, Nithin Kumar" userId="f316d4e1-dcea-4cbb-9ca8-7c42d48ec7a2" providerId="ADAL" clId="{1855F8DE-37B2-4507-85BB-CBC68638B490}" dt="2021-10-11T08:54:45.198" v="7" actId="26606"/>
          <ac:cxnSpMkLst>
            <pc:docMk/>
            <pc:sldMk cId="2483895788" sldId="256"/>
            <ac:cxnSpMk id="18" creationId="{3EFADC67-92A1-44FB-8691-D8CD71A21EFA}"/>
          </ac:cxnSpMkLst>
        </pc:cxnChg>
        <pc:cxnChg chg="add del">
          <ac:chgData name="Pendam, Nithin Kumar" userId="f316d4e1-dcea-4cbb-9ca8-7c42d48ec7a2" providerId="ADAL" clId="{1855F8DE-37B2-4507-85BB-CBC68638B490}" dt="2021-10-11T08:54:45.198" v="7" actId="26606"/>
          <ac:cxnSpMkLst>
            <pc:docMk/>
            <pc:sldMk cId="2483895788" sldId="256"/>
            <ac:cxnSpMk id="20" creationId="{EE9C6408-AA0E-411D-A5D2-E5F13306F898}"/>
          </ac:cxnSpMkLst>
        </pc:cxnChg>
        <pc:cxnChg chg="add del">
          <ac:chgData name="Pendam, Nithin Kumar" userId="f316d4e1-dcea-4cbb-9ca8-7c42d48ec7a2" providerId="ADAL" clId="{1855F8DE-37B2-4507-85BB-CBC68638B490}" dt="2021-10-11T09:39:34.148" v="277" actId="26606"/>
          <ac:cxnSpMkLst>
            <pc:docMk/>
            <pc:sldMk cId="2483895788" sldId="256"/>
            <ac:cxnSpMk id="39" creationId="{B5B1E9F0-C64E-470D-A77F-7D895CF58E56}"/>
          </ac:cxnSpMkLst>
        </pc:cxnChg>
        <pc:cxnChg chg="add del">
          <ac:chgData name="Pendam, Nithin Kumar" userId="f316d4e1-dcea-4cbb-9ca8-7c42d48ec7a2" providerId="ADAL" clId="{1855F8DE-37B2-4507-85BB-CBC68638B490}" dt="2021-10-11T09:39:34.148" v="277" actId="26606"/>
          <ac:cxnSpMkLst>
            <pc:docMk/>
            <pc:sldMk cId="2483895788" sldId="256"/>
            <ac:cxnSpMk id="44" creationId="{36CE8FEC-7361-4BD9-89FB-A3E0386B3179}"/>
          </ac:cxnSpMkLst>
        </pc:cxnChg>
        <pc:cxnChg chg="add del">
          <ac:chgData name="Pendam, Nithin Kumar" userId="f316d4e1-dcea-4cbb-9ca8-7c42d48ec7a2" providerId="ADAL" clId="{1855F8DE-37B2-4507-85BB-CBC68638B490}" dt="2021-10-11T09:42:43.267" v="295" actId="26606"/>
          <ac:cxnSpMkLst>
            <pc:docMk/>
            <pc:sldMk cId="2483895788" sldId="256"/>
            <ac:cxnSpMk id="52" creationId="{27A85E05-9D34-4977-8352-DB3956997445}"/>
          </ac:cxnSpMkLst>
        </pc:cxnChg>
        <pc:cxnChg chg="add del">
          <ac:chgData name="Pendam, Nithin Kumar" userId="f316d4e1-dcea-4cbb-9ca8-7c42d48ec7a2" providerId="ADAL" clId="{1855F8DE-37B2-4507-85BB-CBC68638B490}" dt="2021-10-11T09:42:43.267" v="295" actId="26606"/>
          <ac:cxnSpMkLst>
            <pc:docMk/>
            <pc:sldMk cId="2483895788" sldId="256"/>
            <ac:cxnSpMk id="54" creationId="{5CDED616-E554-4DB6-9F28-08F38A64A940}"/>
          </ac:cxnSpMkLst>
        </pc:cxnChg>
        <pc:cxnChg chg="add del">
          <ac:chgData name="Pendam, Nithin Kumar" userId="f316d4e1-dcea-4cbb-9ca8-7c42d48ec7a2" providerId="ADAL" clId="{1855F8DE-37B2-4507-85BB-CBC68638B490}" dt="2021-10-11T09:39:28.275" v="274" actId="26606"/>
          <ac:cxnSpMkLst>
            <pc:docMk/>
            <pc:sldMk cId="2483895788" sldId="256"/>
            <ac:cxnSpMk id="60" creationId="{5904D201-45CA-4CF5-855B-17245B51857B}"/>
          </ac:cxnSpMkLst>
        </pc:cxnChg>
        <pc:cxnChg chg="add del">
          <ac:chgData name="Pendam, Nithin Kumar" userId="f316d4e1-dcea-4cbb-9ca8-7c42d48ec7a2" providerId="ADAL" clId="{1855F8DE-37B2-4507-85BB-CBC68638B490}" dt="2021-10-11T09:42:23.354" v="283" actId="26606"/>
          <ac:cxnSpMkLst>
            <pc:docMk/>
            <pc:sldMk cId="2483895788" sldId="256"/>
            <ac:cxnSpMk id="64" creationId="{B5B1E9F0-C64E-470D-A77F-7D895CF58E56}"/>
          </ac:cxnSpMkLst>
        </pc:cxnChg>
        <pc:cxnChg chg="add del">
          <ac:chgData name="Pendam, Nithin Kumar" userId="f316d4e1-dcea-4cbb-9ca8-7c42d48ec7a2" providerId="ADAL" clId="{1855F8DE-37B2-4507-85BB-CBC68638B490}" dt="2021-10-11T09:42:23.354" v="283" actId="26606"/>
          <ac:cxnSpMkLst>
            <pc:docMk/>
            <pc:sldMk cId="2483895788" sldId="256"/>
            <ac:cxnSpMk id="66" creationId="{36CE8FEC-7361-4BD9-89FB-A3E0386B3179}"/>
          </ac:cxnSpMkLst>
        </pc:cxnChg>
        <pc:cxnChg chg="add del">
          <ac:chgData name="Pendam, Nithin Kumar" userId="f316d4e1-dcea-4cbb-9ca8-7c42d48ec7a2" providerId="ADAL" clId="{1855F8DE-37B2-4507-85BB-CBC68638B490}" dt="2021-10-11T09:43:55.844" v="312" actId="26606"/>
          <ac:cxnSpMkLst>
            <pc:docMk/>
            <pc:sldMk cId="2483895788" sldId="256"/>
            <ac:cxnSpMk id="77" creationId="{7295AA18-FA8B-4B5D-9477-7F5F51288FEC}"/>
          </ac:cxnSpMkLst>
        </pc:cxnChg>
        <pc:cxnChg chg="add del">
          <ac:chgData name="Pendam, Nithin Kumar" userId="f316d4e1-dcea-4cbb-9ca8-7c42d48ec7a2" providerId="ADAL" clId="{1855F8DE-37B2-4507-85BB-CBC68638B490}" dt="2021-10-11T09:43:55.844" v="312" actId="26606"/>
          <ac:cxnSpMkLst>
            <pc:docMk/>
            <pc:sldMk cId="2483895788" sldId="256"/>
            <ac:cxnSpMk id="79" creationId="{5E377175-C211-4D7B-89F7-92406DBD7346}"/>
          </ac:cxnSpMkLst>
        </pc:cxnChg>
        <pc:cxnChg chg="add del">
          <ac:chgData name="Pendam, Nithin Kumar" userId="f316d4e1-dcea-4cbb-9ca8-7c42d48ec7a2" providerId="ADAL" clId="{1855F8DE-37B2-4507-85BB-CBC68638B490}" dt="2021-10-11T09:42:31.094" v="287" actId="26606"/>
          <ac:cxnSpMkLst>
            <pc:docMk/>
            <pc:sldMk cId="2483895788" sldId="256"/>
            <ac:cxnSpMk id="89" creationId="{26B49B29-65AB-416E-B1E4-9E41CAE7BEE2}"/>
          </ac:cxnSpMkLst>
        </pc:cxnChg>
        <pc:cxnChg chg="add del">
          <ac:chgData name="Pendam, Nithin Kumar" userId="f316d4e1-dcea-4cbb-9ca8-7c42d48ec7a2" providerId="ADAL" clId="{1855F8DE-37B2-4507-85BB-CBC68638B490}" dt="2021-10-11T09:42:31.094" v="287" actId="26606"/>
          <ac:cxnSpMkLst>
            <pc:docMk/>
            <pc:sldMk cId="2483895788" sldId="256"/>
            <ac:cxnSpMk id="91" creationId="{895AB6CE-D6AE-479E-A5B3-EF79DECF5BD5}"/>
          </ac:cxnSpMkLst>
        </pc:cxnChg>
        <pc:cxnChg chg="add del">
          <ac:chgData name="Pendam, Nithin Kumar" userId="f316d4e1-dcea-4cbb-9ca8-7c42d48ec7a2" providerId="ADAL" clId="{1855F8DE-37B2-4507-85BB-CBC68638B490}" dt="2021-10-11T09:42:31.091" v="286" actId="26606"/>
          <ac:cxnSpMkLst>
            <pc:docMk/>
            <pc:sldMk cId="2483895788" sldId="256"/>
            <ac:cxnSpMk id="110" creationId="{A57C1A16-B8AB-4D99-A195-A38F556A6486}"/>
          </ac:cxnSpMkLst>
        </pc:cxnChg>
        <pc:cxnChg chg="add del">
          <ac:chgData name="Pendam, Nithin Kumar" userId="f316d4e1-dcea-4cbb-9ca8-7c42d48ec7a2" providerId="ADAL" clId="{1855F8DE-37B2-4507-85BB-CBC68638B490}" dt="2021-10-11T09:42:31.091" v="286" actId="26606"/>
          <ac:cxnSpMkLst>
            <pc:docMk/>
            <pc:sldMk cId="2483895788" sldId="256"/>
            <ac:cxnSpMk id="112" creationId="{F8A9B20B-D1DD-4573-B5EC-558029519236}"/>
          </ac:cxnSpMkLst>
        </pc:cxnChg>
        <pc:cxnChg chg="add del">
          <ac:chgData name="Pendam, Nithin Kumar" userId="f316d4e1-dcea-4cbb-9ca8-7c42d48ec7a2" providerId="ADAL" clId="{1855F8DE-37B2-4507-85BB-CBC68638B490}" dt="2021-10-11T09:45:03.221" v="324"/>
          <ac:cxnSpMkLst>
            <pc:docMk/>
            <pc:sldMk cId="2483895788" sldId="256"/>
            <ac:cxnSpMk id="117" creationId="{7295AA18-FA8B-4B5D-9477-7F5F51288FEC}"/>
          </ac:cxnSpMkLst>
        </pc:cxnChg>
        <pc:cxnChg chg="add del">
          <ac:chgData name="Pendam, Nithin Kumar" userId="f316d4e1-dcea-4cbb-9ca8-7c42d48ec7a2" providerId="ADAL" clId="{1855F8DE-37B2-4507-85BB-CBC68638B490}" dt="2021-10-11T09:45:03.221" v="324"/>
          <ac:cxnSpMkLst>
            <pc:docMk/>
            <pc:sldMk cId="2483895788" sldId="256"/>
            <ac:cxnSpMk id="119" creationId="{5E377175-C211-4D7B-89F7-92406DBD7346}"/>
          </ac:cxnSpMkLst>
        </pc:cxnChg>
        <pc:cxnChg chg="add del">
          <ac:chgData name="Pendam, Nithin Kumar" userId="f316d4e1-dcea-4cbb-9ca8-7c42d48ec7a2" providerId="ADAL" clId="{1855F8DE-37B2-4507-85BB-CBC68638B490}" dt="2021-10-11T09:55:08.102" v="389" actId="26606"/>
          <ac:cxnSpMkLst>
            <pc:docMk/>
            <pc:sldMk cId="2483895788" sldId="256"/>
            <ac:cxnSpMk id="230" creationId="{8A832D40-B9E2-4CE7-9E0A-B35591EA2035}"/>
          </ac:cxnSpMkLst>
        </pc:cxnChg>
      </pc:sldChg>
      <pc:sldChg chg="addSp delSp modSp new mod setBg modAnim setClrOvrMap delDesignElem">
        <pc:chgData name="Pendam, Nithin Kumar" userId="f316d4e1-dcea-4cbb-9ca8-7c42d48ec7a2" providerId="ADAL" clId="{1855F8DE-37B2-4507-85BB-CBC68638B490}" dt="2021-10-19T03:39:54.718" v="8585" actId="20577"/>
        <pc:sldMkLst>
          <pc:docMk/>
          <pc:sldMk cId="3847968031" sldId="257"/>
        </pc:sldMkLst>
        <pc:spChg chg="mod ord">
          <ac:chgData name="Pendam, Nithin Kumar" userId="f316d4e1-dcea-4cbb-9ca8-7c42d48ec7a2" providerId="ADAL" clId="{1855F8DE-37B2-4507-85BB-CBC68638B490}" dt="2021-10-19T03:39:54.718" v="8585" actId="20577"/>
          <ac:spMkLst>
            <pc:docMk/>
            <pc:sldMk cId="3847968031" sldId="257"/>
            <ac:spMk id="2" creationId="{4822DB36-531A-4640-92FE-8FA27D3E8FB3}"/>
          </ac:spMkLst>
        </pc:spChg>
        <pc:spChg chg="del">
          <ac:chgData name="Pendam, Nithin Kumar" userId="f316d4e1-dcea-4cbb-9ca8-7c42d48ec7a2" providerId="ADAL" clId="{1855F8DE-37B2-4507-85BB-CBC68638B490}" dt="2021-10-11T09:05:04.061" v="54" actId="931"/>
          <ac:spMkLst>
            <pc:docMk/>
            <pc:sldMk cId="3847968031" sldId="257"/>
            <ac:spMk id="3" creationId="{89A268EE-4885-46B4-B8D5-DF2D3F2456A8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847968031" sldId="257"/>
            <ac:spMk id="3" creationId="{C8501CDB-59BD-450F-9783-F9DE659B62F9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847968031" sldId="257"/>
            <ac:spMk id="4" creationId="{4855EE60-5DE4-435D-B2BE-ECFA3D8ACB2E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847968031" sldId="257"/>
            <ac:spMk id="5" creationId="{4A933577-C43F-4958-9A7B-BD657D61C068}"/>
          </ac:spMkLst>
        </pc:spChg>
        <pc:spChg chg="add del">
          <ac:chgData name="Pendam, Nithin Kumar" userId="f316d4e1-dcea-4cbb-9ca8-7c42d48ec7a2" providerId="ADAL" clId="{1855F8DE-37B2-4507-85BB-CBC68638B490}" dt="2021-10-11T09:06:18.133" v="58" actId="26606"/>
          <ac:spMkLst>
            <pc:docMk/>
            <pc:sldMk cId="3847968031" sldId="257"/>
            <ac:spMk id="9" creationId="{0DDC3E8E-61B6-4C6B-B63A-6F34848181D8}"/>
          </ac:spMkLst>
        </pc:spChg>
        <pc:spChg chg="add del">
          <ac:chgData name="Pendam, Nithin Kumar" userId="f316d4e1-dcea-4cbb-9ca8-7c42d48ec7a2" providerId="ADAL" clId="{1855F8DE-37B2-4507-85BB-CBC68638B490}" dt="2021-10-11T09:06:18.133" v="58" actId="26606"/>
          <ac:spMkLst>
            <pc:docMk/>
            <pc:sldMk cId="3847968031" sldId="257"/>
            <ac:spMk id="12" creationId="{B5FA7C47-B7C1-4D2E-AB49-ED23BA34BA83}"/>
          </ac:spMkLst>
        </pc:spChg>
        <pc:spChg chg="add del">
          <ac:chgData name="Pendam, Nithin Kumar" userId="f316d4e1-dcea-4cbb-9ca8-7c42d48ec7a2" providerId="ADAL" clId="{1855F8DE-37B2-4507-85BB-CBC68638B490}" dt="2021-10-11T09:17:33.020" v="85" actId="26606"/>
          <ac:spMkLst>
            <pc:docMk/>
            <pc:sldMk cId="3847968031" sldId="257"/>
            <ac:spMk id="13" creationId="{6753252F-4873-4F63-801D-CC719279A7D5}"/>
          </ac:spMkLst>
        </pc:spChg>
        <pc:spChg chg="add del">
          <ac:chgData name="Pendam, Nithin Kumar" userId="f316d4e1-dcea-4cbb-9ca8-7c42d48ec7a2" providerId="ADAL" clId="{1855F8DE-37B2-4507-85BB-CBC68638B490}" dt="2021-10-11T09:06:18.133" v="58" actId="26606"/>
          <ac:spMkLst>
            <pc:docMk/>
            <pc:sldMk cId="3847968031" sldId="257"/>
            <ac:spMk id="14" creationId="{596EE156-ABF1-4329-A6BA-03B4254E0877}"/>
          </ac:spMkLst>
        </pc:spChg>
        <pc:spChg chg="add del">
          <ac:chgData name="Pendam, Nithin Kumar" userId="f316d4e1-dcea-4cbb-9ca8-7c42d48ec7a2" providerId="ADAL" clId="{1855F8DE-37B2-4507-85BB-CBC68638B490}" dt="2021-10-11T09:16:56.834" v="83"/>
          <ac:spMkLst>
            <pc:docMk/>
            <pc:sldMk cId="3847968031" sldId="257"/>
            <ac:spMk id="15" creationId="{37C89E4B-3C9F-44B9-8B86-D9E3D112D8EC}"/>
          </ac:spMkLst>
        </pc:spChg>
        <pc:spChg chg="add del">
          <ac:chgData name="Pendam, Nithin Kumar" userId="f316d4e1-dcea-4cbb-9ca8-7c42d48ec7a2" providerId="ADAL" clId="{1855F8DE-37B2-4507-85BB-CBC68638B490}" dt="2021-10-11T09:06:18.133" v="58" actId="26606"/>
          <ac:spMkLst>
            <pc:docMk/>
            <pc:sldMk cId="3847968031" sldId="257"/>
            <ac:spMk id="16" creationId="{19B9933F-AAB3-444A-8BB5-9CA194A8BC63}"/>
          </ac:spMkLst>
        </pc:spChg>
        <pc:spChg chg="add del">
          <ac:chgData name="Pendam, Nithin Kumar" userId="f316d4e1-dcea-4cbb-9ca8-7c42d48ec7a2" providerId="ADAL" clId="{1855F8DE-37B2-4507-85BB-CBC68638B490}" dt="2021-10-11T09:06:18.133" v="58" actId="26606"/>
          <ac:spMkLst>
            <pc:docMk/>
            <pc:sldMk cId="3847968031" sldId="257"/>
            <ac:spMk id="18" creationId="{7D20183A-0B1D-4A1F-89B1-ADBEDBC6E54E}"/>
          </ac:spMkLst>
        </pc:spChg>
        <pc:spChg chg="add del">
          <ac:chgData name="Pendam, Nithin Kumar" userId="f316d4e1-dcea-4cbb-9ca8-7c42d48ec7a2" providerId="ADAL" clId="{1855F8DE-37B2-4507-85BB-CBC68638B490}" dt="2021-10-11T09:06:18.133" v="58" actId="26606"/>
          <ac:spMkLst>
            <pc:docMk/>
            <pc:sldMk cId="3847968031" sldId="257"/>
            <ac:spMk id="20" creationId="{131031D3-26CD-4214-A9A4-5857EFA15A0C}"/>
          </ac:spMkLst>
        </pc:spChg>
        <pc:spChg chg="add del">
          <ac:chgData name="Pendam, Nithin Kumar" userId="f316d4e1-dcea-4cbb-9ca8-7c42d48ec7a2" providerId="ADAL" clId="{1855F8DE-37B2-4507-85BB-CBC68638B490}" dt="2021-10-11T09:17:33.020" v="85" actId="26606"/>
          <ac:spMkLst>
            <pc:docMk/>
            <pc:sldMk cId="3847968031" sldId="257"/>
            <ac:spMk id="21" creationId="{047C8CCB-F95D-4249-92DD-651249D3535A}"/>
          </ac:spMkLst>
        </pc:spChg>
        <pc:spChg chg="add del">
          <ac:chgData name="Pendam, Nithin Kumar" userId="f316d4e1-dcea-4cbb-9ca8-7c42d48ec7a2" providerId="ADAL" clId="{1855F8DE-37B2-4507-85BB-CBC68638B490}" dt="2021-10-11T09:15:44.483" v="68"/>
          <ac:spMkLst>
            <pc:docMk/>
            <pc:sldMk cId="3847968031" sldId="257"/>
            <ac:spMk id="22" creationId="{B0792D4F-247E-46FE-85FC-881DEFA41D94}"/>
          </ac:spMkLst>
        </pc:spChg>
        <pc:spChg chg="add del">
          <ac:chgData name="Pendam, Nithin Kumar" userId="f316d4e1-dcea-4cbb-9ca8-7c42d48ec7a2" providerId="ADAL" clId="{1855F8DE-37B2-4507-85BB-CBC68638B490}" dt="2021-10-11T09:15:44.483" v="68"/>
          <ac:spMkLst>
            <pc:docMk/>
            <pc:sldMk cId="3847968031" sldId="257"/>
            <ac:spMk id="23" creationId="{FA3CD3A3-D3C1-4567-BEC0-3A50E9A3A630}"/>
          </ac:spMkLst>
        </pc:spChg>
        <pc:spChg chg="add del">
          <ac:chgData name="Pendam, Nithin Kumar" userId="f316d4e1-dcea-4cbb-9ca8-7c42d48ec7a2" providerId="ADAL" clId="{1855F8DE-37B2-4507-85BB-CBC68638B490}" dt="2021-10-11T09:15:54.184" v="69" actId="26606"/>
          <ac:spMkLst>
            <pc:docMk/>
            <pc:sldMk cId="3847968031" sldId="257"/>
            <ac:spMk id="25" creationId="{193D7FE4-C183-4B74-B056-89F3C2175E16}"/>
          </ac:spMkLst>
        </pc:spChg>
        <pc:spChg chg="add del">
          <ac:chgData name="Pendam, Nithin Kumar" userId="f316d4e1-dcea-4cbb-9ca8-7c42d48ec7a2" providerId="ADAL" clId="{1855F8DE-37B2-4507-85BB-CBC68638B490}" dt="2021-10-11T09:17:51.787" v="88" actId="26606"/>
          <ac:spMkLst>
            <pc:docMk/>
            <pc:sldMk cId="3847968031" sldId="257"/>
            <ac:spMk id="26" creationId="{C3896A03-3945-419A-B66B-4EE266EDD152}"/>
          </ac:spMkLst>
        </pc:spChg>
        <pc:spChg chg="add del">
          <ac:chgData name="Pendam, Nithin Kumar" userId="f316d4e1-dcea-4cbb-9ca8-7c42d48ec7a2" providerId="ADAL" clId="{1855F8DE-37B2-4507-85BB-CBC68638B490}" dt="2021-10-11T09:17:51.787" v="88" actId="26606"/>
          <ac:spMkLst>
            <pc:docMk/>
            <pc:sldMk cId="3847968031" sldId="257"/>
            <ac:spMk id="27" creationId="{B34F5AD2-EDBD-4BBD-A55C-EAFFD0C7097A}"/>
          </ac:spMkLst>
        </pc:spChg>
        <pc:spChg chg="add del">
          <ac:chgData name="Pendam, Nithin Kumar" userId="f316d4e1-dcea-4cbb-9ca8-7c42d48ec7a2" providerId="ADAL" clId="{1855F8DE-37B2-4507-85BB-CBC68638B490}" dt="2021-10-11T09:18:05.124" v="91"/>
          <ac:spMkLst>
            <pc:docMk/>
            <pc:sldMk cId="3847968031" sldId="257"/>
            <ac:spMk id="29" creationId="{823AC064-BC96-4F32-8AE1-B2FD38754823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30" creationId="{3A397E3E-B90C-4D82-BAAA-36F7AC6A4565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32" creationId="{E16C8D8F-10E9-4498-ABDB-0F923F8B6837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34" creationId="{1E5A83E3-8A11-4492-BB6E-F5F2240316FB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3847968031" sldId="257"/>
            <ac:spMk id="35" creationId="{40EA1C2A-B332-4211-8479-EA99BC303EF5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36" creationId="{8CF5E676-CA04-4CED-9F1E-5026ED66E66D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3847968031" sldId="257"/>
            <ac:spMk id="37" creationId="{24A97CC0-C913-4A9C-B6E8-755C7D15EAC8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38" creationId="{6BA9E676-A8FC-4C2F-8D78-C13ED8ABDBA8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3847968031" sldId="257"/>
            <ac:spMk id="39" creationId="{9DFA36DF-98BD-46D3-A75B-97154DB48262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40" creationId="{A2B5CBEA-F125-49B6-8335-227C325B112B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3847968031" sldId="257"/>
            <ac:spMk id="41" creationId="{D1D22F90-51DE-40F7-96EE-8E9894DF0E7E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42" creationId="{EECD79B5-5FC5-495F-BFD6-346C16E787A7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3847968031" sldId="257"/>
            <ac:spMk id="43" creationId="{F45D120E-4F36-4767-98FA-949993B8E1AC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44" creationId="{2C1D3151-5F97-4860-B56C-C98BD62CC255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3847968031" sldId="257"/>
            <ac:spMk id="45" creationId="{B541A2F0-1EDC-4D03-94AC-35BC742CEAC9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46" creationId="{32D9D048-3063-435A-8C23-26C1907E9619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3847968031" sldId="257"/>
            <ac:spMk id="47" creationId="{08CE2AE4-51CC-4060-8818-423BB07BF3D4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48" creationId="{8DE96824-E506-4448-8704-5EC7BF7BC51B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50" creationId="{4D1A5E71-B6B6-486A-8CDC-C7ABD9B903F6}"/>
          </ac:spMkLst>
        </pc:spChg>
        <pc:spChg chg="add del">
          <ac:chgData name="Pendam, Nithin Kumar" userId="f316d4e1-dcea-4cbb-9ca8-7c42d48ec7a2" providerId="ADAL" clId="{1855F8DE-37B2-4507-85BB-CBC68638B490}" dt="2021-10-11T09:16:08.663" v="73" actId="26606"/>
          <ac:spMkLst>
            <pc:docMk/>
            <pc:sldMk cId="3847968031" sldId="257"/>
            <ac:spMk id="52" creationId="{B6C541AE-9B02-44C0-B8C6-B2DEA7ED3813}"/>
          </ac:spMkLst>
        </pc:spChg>
        <pc:spChg chg="add del">
          <ac:chgData name="Pendam, Nithin Kumar" userId="f316d4e1-dcea-4cbb-9ca8-7c42d48ec7a2" providerId="ADAL" clId="{1855F8DE-37B2-4507-85BB-CBC68638B490}" dt="2021-10-11T09:16:39.775" v="79"/>
          <ac:spMkLst>
            <pc:docMk/>
            <pc:sldMk cId="3847968031" sldId="257"/>
            <ac:spMk id="57" creationId="{23D09407-53BC-485E-B4CE-BC5E4FC4B25B}"/>
          </ac:spMkLst>
        </pc:spChg>
        <pc:spChg chg="add del">
          <ac:chgData name="Pendam, Nithin Kumar" userId="f316d4e1-dcea-4cbb-9ca8-7c42d48ec7a2" providerId="ADAL" clId="{1855F8DE-37B2-4507-85BB-CBC68638B490}" dt="2021-10-11T09:16:39.775" v="79"/>
          <ac:spMkLst>
            <pc:docMk/>
            <pc:sldMk cId="3847968031" sldId="257"/>
            <ac:spMk id="59" creationId="{921DB988-49FC-4608-B0A2-E2F3A4019041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3847968031" sldId="257"/>
            <ac:spMk id="64" creationId="{948AE52C-AD58-4D7E-BBEC-741EA69A9079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3847968031" sldId="257"/>
            <ac:spMk id="65" creationId="{EB3158C7-B011-4D27-BC9D-27EA5BE02D03}"/>
          </ac:spMkLst>
        </pc:spChg>
        <pc:grpChg chg="add del">
          <ac:chgData name="Pendam, Nithin Kumar" userId="f316d4e1-dcea-4cbb-9ca8-7c42d48ec7a2" providerId="ADAL" clId="{1855F8DE-37B2-4507-85BB-CBC68638B490}" dt="2021-10-11T11:24:53.523" v="719"/>
          <ac:grpSpMkLst>
            <pc:docMk/>
            <pc:sldMk cId="3847968031" sldId="257"/>
            <ac:grpSpMk id="28" creationId="{A5AFB369-4673-4727-A7CD-D86AFE0AE069}"/>
          </ac:grpSpMkLst>
        </pc:grpChg>
        <pc:grpChg chg="add del">
          <ac:chgData name="Pendam, Nithin Kumar" userId="f316d4e1-dcea-4cbb-9ca8-7c42d48ec7a2" providerId="ADAL" clId="{1855F8DE-37B2-4507-85BB-CBC68638B490}" dt="2021-10-11T09:16:39.775" v="79"/>
          <ac:grpSpMkLst>
            <pc:docMk/>
            <pc:sldMk cId="3847968031" sldId="257"/>
            <ac:grpSpMk id="61" creationId="{E9B930FD-8671-4C4C-ADCF-73AC1D0CD417}"/>
          </ac:grpSpMkLst>
        </pc:grpChg>
        <pc:grpChg chg="add del">
          <ac:chgData name="Pendam, Nithin Kumar" userId="f316d4e1-dcea-4cbb-9ca8-7c42d48ec7a2" providerId="ADAL" clId="{1855F8DE-37B2-4507-85BB-CBC68638B490}" dt="2021-10-11T09:16:39.775" v="79"/>
          <ac:grpSpMkLst>
            <pc:docMk/>
            <pc:sldMk cId="3847968031" sldId="257"/>
            <ac:grpSpMk id="67" creationId="{383C2651-AE0C-4AE4-8725-E2F9414FE219}"/>
          </ac:grpSpMkLst>
        </pc:grpChg>
        <pc:picChg chg="add del mod">
          <ac:chgData name="Pendam, Nithin Kumar" userId="f316d4e1-dcea-4cbb-9ca8-7c42d48ec7a2" providerId="ADAL" clId="{1855F8DE-37B2-4507-85BB-CBC68638B490}" dt="2021-10-11T09:12:49.388" v="65" actId="21"/>
          <ac:picMkLst>
            <pc:docMk/>
            <pc:sldMk cId="3847968031" sldId="257"/>
            <ac:picMk id="5" creationId="{2AD532B5-4B2F-4852-9AF6-67BD1B0FFEFE}"/>
          </ac:picMkLst>
        </pc:picChg>
        <pc:picChg chg="add del mod">
          <ac:chgData name="Pendam, Nithin Kumar" userId="f316d4e1-dcea-4cbb-9ca8-7c42d48ec7a2" providerId="ADAL" clId="{1855F8DE-37B2-4507-85BB-CBC68638B490}" dt="2021-10-11T09:16:25.045" v="74" actId="478"/>
          <ac:picMkLst>
            <pc:docMk/>
            <pc:sldMk cId="3847968031" sldId="257"/>
            <ac:picMk id="7" creationId="{13F04DB6-5FE8-4D49-85E2-FE9FD852C840}"/>
          </ac:picMkLst>
        </pc:picChg>
        <pc:picChg chg="add mod ord">
          <ac:chgData name="Pendam, Nithin Kumar" userId="f316d4e1-dcea-4cbb-9ca8-7c42d48ec7a2" providerId="ADAL" clId="{1855F8DE-37B2-4507-85BB-CBC68638B490}" dt="2021-10-11T10:42:14.469" v="520" actId="1076"/>
          <ac:picMkLst>
            <pc:docMk/>
            <pc:sldMk cId="3847968031" sldId="257"/>
            <ac:picMk id="10" creationId="{919A8660-819E-4561-A0A3-A95F0CF72453}"/>
          </ac:picMkLst>
        </pc:picChg>
        <pc:cxnChg chg="add del">
          <ac:chgData name="Pendam, Nithin Kumar" userId="f316d4e1-dcea-4cbb-9ca8-7c42d48ec7a2" providerId="ADAL" clId="{1855F8DE-37B2-4507-85BB-CBC68638B490}" dt="2021-10-11T09:16:56.834" v="83"/>
          <ac:cxnSpMkLst>
            <pc:docMk/>
            <pc:sldMk cId="3847968031" sldId="257"/>
            <ac:cxnSpMk id="17" creationId="{AA2EAA10-076F-46BD-8F0F-B9A2FB77A85C}"/>
          </ac:cxnSpMkLst>
        </pc:cxnChg>
        <pc:cxnChg chg="add del">
          <ac:chgData name="Pendam, Nithin Kumar" userId="f316d4e1-dcea-4cbb-9ca8-7c42d48ec7a2" providerId="ADAL" clId="{1855F8DE-37B2-4507-85BB-CBC68638B490}" dt="2021-10-11T09:16:56.834" v="83"/>
          <ac:cxnSpMkLst>
            <pc:docMk/>
            <pc:sldMk cId="3847968031" sldId="257"/>
            <ac:cxnSpMk id="19" creationId="{D891E407-403B-4764-86C9-33A56D3BCAA3}"/>
          </ac:cxnSpMkLst>
        </pc:cxnChg>
        <pc:cxnChg chg="add del">
          <ac:chgData name="Pendam, Nithin Kumar" userId="f316d4e1-dcea-4cbb-9ca8-7c42d48ec7a2" providerId="ADAL" clId="{1855F8DE-37B2-4507-85BB-CBC68638B490}" dt="2021-10-11T09:15:44.483" v="68"/>
          <ac:cxnSpMkLst>
            <pc:docMk/>
            <pc:sldMk cId="3847968031" sldId="257"/>
            <ac:cxnSpMk id="24" creationId="{B56D13EF-D431-4D0F-BFFC-1B5A686FF9BD}"/>
          </ac:cxnSpMkLst>
        </pc:cxnChg>
        <pc:cxnChg chg="add del">
          <ac:chgData name="Pendam, Nithin Kumar" userId="f316d4e1-dcea-4cbb-9ca8-7c42d48ec7a2" providerId="ADAL" clId="{1855F8DE-37B2-4507-85BB-CBC68638B490}" dt="2021-10-11T09:18:05.124" v="91"/>
          <ac:cxnSpMkLst>
            <pc:docMk/>
            <pc:sldMk cId="3847968031" sldId="257"/>
            <ac:cxnSpMk id="31" creationId="{7E7C77BC-7138-40B1-A15B-20F57A494629}"/>
          </ac:cxnSpMkLst>
        </pc:cxnChg>
        <pc:cxnChg chg="add del">
          <ac:chgData name="Pendam, Nithin Kumar" userId="f316d4e1-dcea-4cbb-9ca8-7c42d48ec7a2" providerId="ADAL" clId="{1855F8DE-37B2-4507-85BB-CBC68638B490}" dt="2021-10-11T11:24:53.523" v="719"/>
          <ac:cxnSpMkLst>
            <pc:docMk/>
            <pc:sldMk cId="3847968031" sldId="257"/>
            <ac:cxnSpMk id="33" creationId="{5E377175-C211-4D7B-89F7-92406DBD7346}"/>
          </ac:cxnSpMkLst>
        </pc:cxnChg>
        <pc:cxnChg chg="add del">
          <ac:chgData name="Pendam, Nithin Kumar" userId="f316d4e1-dcea-4cbb-9ca8-7c42d48ec7a2" providerId="ADAL" clId="{1855F8DE-37B2-4507-85BB-CBC68638B490}" dt="2021-10-11T11:24:53.523" v="719"/>
          <ac:cxnSpMkLst>
            <pc:docMk/>
            <pc:sldMk cId="3847968031" sldId="257"/>
            <ac:cxnSpMk id="66" creationId="{7295AA18-FA8B-4B5D-9477-7F5F51288FEC}"/>
          </ac:cxnSpMkLst>
        </pc:cxnChg>
      </pc:sldChg>
      <pc:sldChg chg="addSp delSp modSp new mod setBg modAnim delDesignElem">
        <pc:chgData name="Pendam, Nithin Kumar" userId="f316d4e1-dcea-4cbb-9ca8-7c42d48ec7a2" providerId="ADAL" clId="{1855F8DE-37B2-4507-85BB-CBC68638B490}" dt="2021-10-19T03:23:19.822" v="8507"/>
        <pc:sldMkLst>
          <pc:docMk/>
          <pc:sldMk cId="1646794688" sldId="258"/>
        </pc:sldMkLst>
        <pc:spChg chg="mod ord">
          <ac:chgData name="Pendam, Nithin Kumar" userId="f316d4e1-dcea-4cbb-9ca8-7c42d48ec7a2" providerId="ADAL" clId="{1855F8DE-37B2-4507-85BB-CBC68638B490}" dt="2021-10-11T11:02:49.652" v="636" actId="115"/>
          <ac:spMkLst>
            <pc:docMk/>
            <pc:sldMk cId="1646794688" sldId="258"/>
            <ac:spMk id="2" creationId="{1FBF69C3-F4A7-451A-82F3-0596302692B0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646794688" sldId="258"/>
            <ac:spMk id="3" creationId="{68EFF488-59D6-4764-9EE9-261871A0DB6D}"/>
          </ac:spMkLst>
        </pc:spChg>
        <pc:spChg chg="del mod">
          <ac:chgData name="Pendam, Nithin Kumar" userId="f316d4e1-dcea-4cbb-9ca8-7c42d48ec7a2" providerId="ADAL" clId="{1855F8DE-37B2-4507-85BB-CBC68638B490}" dt="2021-10-11T09:37:19.264" v="249" actId="931"/>
          <ac:spMkLst>
            <pc:docMk/>
            <pc:sldMk cId="1646794688" sldId="258"/>
            <ac:spMk id="3" creationId="{939BB99F-DB1B-42E3-95BF-37A2AD7CADB8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646794688" sldId="258"/>
            <ac:spMk id="4" creationId="{247E7BF3-9C8C-4E86-A96A-DFB996D450EC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646794688" sldId="258"/>
            <ac:spMk id="5" creationId="{57DD3626-7A96-48A1-88E5-222D3DC1D809}"/>
          </ac:spMkLst>
        </pc:spChg>
        <pc:spChg chg="add del">
          <ac:chgData name="Pendam, Nithin Kumar" userId="f316d4e1-dcea-4cbb-9ca8-7c42d48ec7a2" providerId="ADAL" clId="{1855F8DE-37B2-4507-85BB-CBC68638B490}" dt="2021-10-11T09:54:13.136" v="375" actId="931"/>
          <ac:spMkLst>
            <pc:docMk/>
            <pc:sldMk cId="1646794688" sldId="258"/>
            <ac:spMk id="9" creationId="{810EDD18-AAE6-4E0A-AA21-8EE6269D77A2}"/>
          </ac:spMkLst>
        </pc:spChg>
        <pc:spChg chg="add del">
          <ac:chgData name="Pendam, Nithin Kumar" userId="f316d4e1-dcea-4cbb-9ca8-7c42d48ec7a2" providerId="ADAL" clId="{1855F8DE-37B2-4507-85BB-CBC68638B490}" dt="2021-10-11T09:54:18.563" v="378" actId="26606"/>
          <ac:spMkLst>
            <pc:docMk/>
            <pc:sldMk cId="1646794688" sldId="258"/>
            <ac:spMk id="16" creationId="{3F088236-D655-4F88-B238-E16762358025}"/>
          </ac:spMkLst>
        </pc:spChg>
        <pc:spChg chg="add del">
          <ac:chgData name="Pendam, Nithin Kumar" userId="f316d4e1-dcea-4cbb-9ca8-7c42d48ec7a2" providerId="ADAL" clId="{1855F8DE-37B2-4507-85BB-CBC68638B490}" dt="2021-10-11T09:54:18.563" v="378" actId="26606"/>
          <ac:spMkLst>
            <pc:docMk/>
            <pc:sldMk cId="1646794688" sldId="258"/>
            <ac:spMk id="18" creationId="{3DAC0C92-199E-475C-9390-119A9B027276}"/>
          </ac:spMkLst>
        </pc:spChg>
        <pc:spChg chg="add del">
          <ac:chgData name="Pendam, Nithin Kumar" userId="f316d4e1-dcea-4cbb-9ca8-7c42d48ec7a2" providerId="ADAL" clId="{1855F8DE-37B2-4507-85BB-CBC68638B490}" dt="2021-10-11T09:54:18.563" v="378" actId="26606"/>
          <ac:spMkLst>
            <pc:docMk/>
            <pc:sldMk cId="1646794688" sldId="258"/>
            <ac:spMk id="20" creationId="{C4CFB339-0ED8-4FE2-9EF1-6D1375B8499B}"/>
          </ac:spMkLst>
        </pc:spChg>
        <pc:spChg chg="add del">
          <ac:chgData name="Pendam, Nithin Kumar" userId="f316d4e1-dcea-4cbb-9ca8-7c42d48ec7a2" providerId="ADAL" clId="{1855F8DE-37B2-4507-85BB-CBC68638B490}" dt="2021-10-11T09:38:10.591" v="257" actId="26606"/>
          <ac:spMkLst>
            <pc:docMk/>
            <pc:sldMk cId="1646794688" sldId="258"/>
            <ac:spMk id="26" creationId="{66D61E08-70C3-48D8-BEA0-787111DC30DA}"/>
          </ac:spMkLst>
        </pc:spChg>
        <pc:spChg chg="add del">
          <ac:chgData name="Pendam, Nithin Kumar" userId="f316d4e1-dcea-4cbb-9ca8-7c42d48ec7a2" providerId="ADAL" clId="{1855F8DE-37B2-4507-85BB-CBC68638B490}" dt="2021-10-11T09:38:10.591" v="257" actId="26606"/>
          <ac:spMkLst>
            <pc:docMk/>
            <pc:sldMk cId="1646794688" sldId="258"/>
            <ac:spMk id="28" creationId="{FC55298F-0AE5-478E-AD2B-03C2614C5833}"/>
          </ac:spMkLst>
        </pc:spChg>
        <pc:spChg chg="add del">
          <ac:chgData name="Pendam, Nithin Kumar" userId="f316d4e1-dcea-4cbb-9ca8-7c42d48ec7a2" providerId="ADAL" clId="{1855F8DE-37B2-4507-85BB-CBC68638B490}" dt="2021-10-11T09:38:10.591" v="257" actId="26606"/>
          <ac:spMkLst>
            <pc:docMk/>
            <pc:sldMk cId="1646794688" sldId="258"/>
            <ac:spMk id="30" creationId="{C180E4EA-0B63-4779-A895-7E90E71088F3}"/>
          </ac:spMkLst>
        </pc:spChg>
        <pc:spChg chg="add del">
          <ac:chgData name="Pendam, Nithin Kumar" userId="f316d4e1-dcea-4cbb-9ca8-7c42d48ec7a2" providerId="ADAL" clId="{1855F8DE-37B2-4507-85BB-CBC68638B490}" dt="2021-10-11T09:38:10.591" v="257" actId="26606"/>
          <ac:spMkLst>
            <pc:docMk/>
            <pc:sldMk cId="1646794688" sldId="258"/>
            <ac:spMk id="32" creationId="{CEE01D9D-3DE8-4EED-B0D3-8F3C79CC7673}"/>
          </ac:spMkLst>
        </pc:spChg>
        <pc:spChg chg="add del">
          <ac:chgData name="Pendam, Nithin Kumar" userId="f316d4e1-dcea-4cbb-9ca8-7c42d48ec7a2" providerId="ADAL" clId="{1855F8DE-37B2-4507-85BB-CBC68638B490}" dt="2021-10-11T09:38:10.591" v="257" actId="26606"/>
          <ac:spMkLst>
            <pc:docMk/>
            <pc:sldMk cId="1646794688" sldId="258"/>
            <ac:spMk id="34" creationId="{89AF5CE9-607F-43F4-8983-DCD6DA4051FD}"/>
          </ac:spMkLst>
        </pc:spChg>
        <pc:spChg chg="add del">
          <ac:chgData name="Pendam, Nithin Kumar" userId="f316d4e1-dcea-4cbb-9ca8-7c42d48ec7a2" providerId="ADAL" clId="{1855F8DE-37B2-4507-85BB-CBC68638B490}" dt="2021-10-11T09:38:10.591" v="257" actId="26606"/>
          <ac:spMkLst>
            <pc:docMk/>
            <pc:sldMk cId="1646794688" sldId="258"/>
            <ac:spMk id="36" creationId="{6EEA2DBD-9E1E-4521-8C01-F32AD18A89E3}"/>
          </ac:spMkLst>
        </pc:spChg>
        <pc:spChg chg="add del">
          <ac:chgData name="Pendam, Nithin Kumar" userId="f316d4e1-dcea-4cbb-9ca8-7c42d48ec7a2" providerId="ADAL" clId="{1855F8DE-37B2-4507-85BB-CBC68638B490}" dt="2021-10-11T09:38:10.591" v="257" actId="26606"/>
          <ac:spMkLst>
            <pc:docMk/>
            <pc:sldMk cId="1646794688" sldId="258"/>
            <ac:spMk id="38" creationId="{15BBD2C1-BA9B-46A9-A27A-33498B169272}"/>
          </ac:spMkLst>
        </pc:spChg>
        <pc:spChg chg="add del">
          <ac:chgData name="Pendam, Nithin Kumar" userId="f316d4e1-dcea-4cbb-9ca8-7c42d48ec7a2" providerId="ADAL" clId="{1855F8DE-37B2-4507-85BB-CBC68638B490}" dt="2021-10-11T09:54:18.563" v="378" actId="26606"/>
          <ac:spMkLst>
            <pc:docMk/>
            <pc:sldMk cId="1646794688" sldId="258"/>
            <ac:spMk id="40" creationId="{31896C80-2069-4431-9C19-83B913734490}"/>
          </ac:spMkLst>
        </pc:spChg>
        <pc:spChg chg="add del">
          <ac:chgData name="Pendam, Nithin Kumar" userId="f316d4e1-dcea-4cbb-9ca8-7c42d48ec7a2" providerId="ADAL" clId="{1855F8DE-37B2-4507-85BB-CBC68638B490}" dt="2021-10-11T09:54:18.563" v="378" actId="26606"/>
          <ac:spMkLst>
            <pc:docMk/>
            <pc:sldMk cId="1646794688" sldId="258"/>
            <ac:spMk id="41" creationId="{BF120A21-0841-4823-B0C4-28AEBCEF9B78}"/>
          </ac:spMkLst>
        </pc:spChg>
        <pc:spChg chg="add del">
          <ac:chgData name="Pendam, Nithin Kumar" userId="f316d4e1-dcea-4cbb-9ca8-7c42d48ec7a2" providerId="ADAL" clId="{1855F8DE-37B2-4507-85BB-CBC68638B490}" dt="2021-10-11T09:54:18.563" v="378" actId="26606"/>
          <ac:spMkLst>
            <pc:docMk/>
            <pc:sldMk cId="1646794688" sldId="258"/>
            <ac:spMk id="42" creationId="{DBB05BAE-BBD3-4289-899F-A6851503C6B0}"/>
          </ac:spMkLst>
        </pc:spChg>
        <pc:spChg chg="add del">
          <ac:chgData name="Pendam, Nithin Kumar" userId="f316d4e1-dcea-4cbb-9ca8-7c42d48ec7a2" providerId="ADAL" clId="{1855F8DE-37B2-4507-85BB-CBC68638B490}" dt="2021-10-11T09:54:18.563" v="378" actId="26606"/>
          <ac:spMkLst>
            <pc:docMk/>
            <pc:sldMk cId="1646794688" sldId="258"/>
            <ac:spMk id="43" creationId="{9874D11C-36F5-4BBE-A490-019A54E953B0}"/>
          </ac:spMkLst>
        </pc:spChg>
        <pc:spChg chg="add mod">
          <ac:chgData name="Pendam, Nithin Kumar" userId="f316d4e1-dcea-4cbb-9ca8-7c42d48ec7a2" providerId="ADAL" clId="{1855F8DE-37B2-4507-85BB-CBC68638B490}" dt="2021-10-11T10:01:10.731" v="488" actId="20577"/>
          <ac:spMkLst>
            <pc:docMk/>
            <pc:sldMk cId="1646794688" sldId="258"/>
            <ac:spMk id="47" creationId="{66A889E6-13FD-4355-81DD-E7C4ABF70F22}"/>
          </ac:spMkLst>
        </pc:spChg>
        <pc:spChg chg="add del">
          <ac:chgData name="Pendam, Nithin Kumar" userId="f316d4e1-dcea-4cbb-9ca8-7c42d48ec7a2" providerId="ADAL" clId="{1855F8DE-37B2-4507-85BB-CBC68638B490}" dt="2021-10-11T10:05:36.871" v="493"/>
          <ac:spMkLst>
            <pc:docMk/>
            <pc:sldMk cId="1646794688" sldId="258"/>
            <ac:spMk id="54" creationId="{3F088236-D655-4F88-B238-E16762358025}"/>
          </ac:spMkLst>
        </pc:spChg>
        <pc:spChg chg="add del">
          <ac:chgData name="Pendam, Nithin Kumar" userId="f316d4e1-dcea-4cbb-9ca8-7c42d48ec7a2" providerId="ADAL" clId="{1855F8DE-37B2-4507-85BB-CBC68638B490}" dt="2021-10-11T10:05:36.871" v="493"/>
          <ac:spMkLst>
            <pc:docMk/>
            <pc:sldMk cId="1646794688" sldId="258"/>
            <ac:spMk id="56" creationId="{3DAC0C92-199E-475C-9390-119A9B027276}"/>
          </ac:spMkLst>
        </pc:spChg>
        <pc:spChg chg="add del">
          <ac:chgData name="Pendam, Nithin Kumar" userId="f316d4e1-dcea-4cbb-9ca8-7c42d48ec7a2" providerId="ADAL" clId="{1855F8DE-37B2-4507-85BB-CBC68638B490}" dt="2021-10-11T10:05:36.871" v="493"/>
          <ac:spMkLst>
            <pc:docMk/>
            <pc:sldMk cId="1646794688" sldId="258"/>
            <ac:spMk id="58" creationId="{C4CFB339-0ED8-4FE2-9EF1-6D1375B8499B}"/>
          </ac:spMkLst>
        </pc:spChg>
        <pc:spChg chg="add del">
          <ac:chgData name="Pendam, Nithin Kumar" userId="f316d4e1-dcea-4cbb-9ca8-7c42d48ec7a2" providerId="ADAL" clId="{1855F8DE-37B2-4507-85BB-CBC68638B490}" dt="2021-10-11T10:05:36.871" v="493"/>
          <ac:spMkLst>
            <pc:docMk/>
            <pc:sldMk cId="1646794688" sldId="258"/>
            <ac:spMk id="60" creationId="{31896C80-2069-4431-9C19-83B913734490}"/>
          </ac:spMkLst>
        </pc:spChg>
        <pc:spChg chg="add del">
          <ac:chgData name="Pendam, Nithin Kumar" userId="f316d4e1-dcea-4cbb-9ca8-7c42d48ec7a2" providerId="ADAL" clId="{1855F8DE-37B2-4507-85BB-CBC68638B490}" dt="2021-10-11T10:05:36.871" v="493"/>
          <ac:spMkLst>
            <pc:docMk/>
            <pc:sldMk cId="1646794688" sldId="258"/>
            <ac:spMk id="62" creationId="{BF120A21-0841-4823-B0C4-28AEBCEF9B78}"/>
          </ac:spMkLst>
        </pc:spChg>
        <pc:spChg chg="add del">
          <ac:chgData name="Pendam, Nithin Kumar" userId="f316d4e1-dcea-4cbb-9ca8-7c42d48ec7a2" providerId="ADAL" clId="{1855F8DE-37B2-4507-85BB-CBC68638B490}" dt="2021-10-11T10:05:36.871" v="493"/>
          <ac:spMkLst>
            <pc:docMk/>
            <pc:sldMk cId="1646794688" sldId="258"/>
            <ac:spMk id="64" creationId="{DBB05BAE-BBD3-4289-899F-A6851503C6B0}"/>
          </ac:spMkLst>
        </pc:spChg>
        <pc:spChg chg="add del">
          <ac:chgData name="Pendam, Nithin Kumar" userId="f316d4e1-dcea-4cbb-9ca8-7c42d48ec7a2" providerId="ADAL" clId="{1855F8DE-37B2-4507-85BB-CBC68638B490}" dt="2021-10-11T10:05:36.871" v="493"/>
          <ac:spMkLst>
            <pc:docMk/>
            <pc:sldMk cId="1646794688" sldId="258"/>
            <ac:spMk id="66" creationId="{9874D11C-36F5-4BBE-A490-019A54E953B0}"/>
          </ac:spMkLst>
        </pc:spChg>
        <pc:grpChg chg="add del">
          <ac:chgData name="Pendam, Nithin Kumar" userId="f316d4e1-dcea-4cbb-9ca8-7c42d48ec7a2" providerId="ADAL" clId="{1855F8DE-37B2-4507-85BB-CBC68638B490}" dt="2021-10-11T09:38:10.591" v="257" actId="26606"/>
          <ac:grpSpMkLst>
            <pc:docMk/>
            <pc:sldMk cId="1646794688" sldId="258"/>
            <ac:grpSpMk id="10" creationId="{A5AFB369-4673-4727-A7CD-D86AFE0AE069}"/>
          </ac:grpSpMkLst>
        </pc:grpChg>
        <pc:picChg chg="add del mod">
          <ac:chgData name="Pendam, Nithin Kumar" userId="f316d4e1-dcea-4cbb-9ca8-7c42d48ec7a2" providerId="ADAL" clId="{1855F8DE-37B2-4507-85BB-CBC68638B490}" dt="2021-10-11T09:54:03.201" v="374" actId="478"/>
          <ac:picMkLst>
            <pc:docMk/>
            <pc:sldMk cId="1646794688" sldId="258"/>
            <ac:picMk id="5" creationId="{E82CA7BC-4492-41C0-80E9-736115F96031}"/>
          </ac:picMkLst>
        </pc:picChg>
        <pc:picChg chg="add mod">
          <ac:chgData name="Pendam, Nithin Kumar" userId="f316d4e1-dcea-4cbb-9ca8-7c42d48ec7a2" providerId="ADAL" clId="{1855F8DE-37B2-4507-85BB-CBC68638B490}" dt="2021-10-16T08:24:13.491" v="7707" actId="1076"/>
          <ac:picMkLst>
            <pc:docMk/>
            <pc:sldMk cId="1646794688" sldId="258"/>
            <ac:picMk id="7" creationId="{7595F226-1DF1-49EA-B327-F6844437A94C}"/>
          </ac:picMkLst>
        </pc:picChg>
        <pc:cxnChg chg="add del">
          <ac:chgData name="Pendam, Nithin Kumar" userId="f316d4e1-dcea-4cbb-9ca8-7c42d48ec7a2" providerId="ADAL" clId="{1855F8DE-37B2-4507-85BB-CBC68638B490}" dt="2021-10-11T09:54:18.563" v="378" actId="26606"/>
          <ac:cxnSpMkLst>
            <pc:docMk/>
            <pc:sldMk cId="1646794688" sldId="258"/>
            <ac:cxnSpMk id="12" creationId="{64FA5DFF-7FE6-4855-84E6-DFA78EE978BD}"/>
          </ac:cxnSpMkLst>
        </pc:cxnChg>
        <pc:cxnChg chg="add del">
          <ac:chgData name="Pendam, Nithin Kumar" userId="f316d4e1-dcea-4cbb-9ca8-7c42d48ec7a2" providerId="ADAL" clId="{1855F8DE-37B2-4507-85BB-CBC68638B490}" dt="2021-10-11T09:54:18.563" v="378" actId="26606"/>
          <ac:cxnSpMkLst>
            <pc:docMk/>
            <pc:sldMk cId="1646794688" sldId="258"/>
            <ac:cxnSpMk id="14" creationId="{2AFD8CBA-54A3-4363-991B-B9C631BBFA74}"/>
          </ac:cxnSpMkLst>
        </pc:cxnChg>
        <pc:cxnChg chg="add del">
          <ac:chgData name="Pendam, Nithin Kumar" userId="f316d4e1-dcea-4cbb-9ca8-7c42d48ec7a2" providerId="ADAL" clId="{1855F8DE-37B2-4507-85BB-CBC68638B490}" dt="2021-10-11T09:38:10.591" v="257" actId="26606"/>
          <ac:cxnSpMkLst>
            <pc:docMk/>
            <pc:sldMk cId="1646794688" sldId="258"/>
            <ac:cxnSpMk id="22" creationId="{A57C1A16-B8AB-4D99-A195-A38F556A6486}"/>
          </ac:cxnSpMkLst>
        </pc:cxnChg>
        <pc:cxnChg chg="add del">
          <ac:chgData name="Pendam, Nithin Kumar" userId="f316d4e1-dcea-4cbb-9ca8-7c42d48ec7a2" providerId="ADAL" clId="{1855F8DE-37B2-4507-85BB-CBC68638B490}" dt="2021-10-11T09:38:10.591" v="257" actId="26606"/>
          <ac:cxnSpMkLst>
            <pc:docMk/>
            <pc:sldMk cId="1646794688" sldId="258"/>
            <ac:cxnSpMk id="24" creationId="{F8A9B20B-D1DD-4573-B5EC-558029519236}"/>
          </ac:cxnSpMkLst>
        </pc:cxnChg>
        <pc:cxnChg chg="add del">
          <ac:chgData name="Pendam, Nithin Kumar" userId="f316d4e1-dcea-4cbb-9ca8-7c42d48ec7a2" providerId="ADAL" clId="{1855F8DE-37B2-4507-85BB-CBC68638B490}" dt="2021-10-11T10:05:36.871" v="493"/>
          <ac:cxnSpMkLst>
            <pc:docMk/>
            <pc:sldMk cId="1646794688" sldId="258"/>
            <ac:cxnSpMk id="50" creationId="{64FA5DFF-7FE6-4855-84E6-DFA78EE978BD}"/>
          </ac:cxnSpMkLst>
        </pc:cxnChg>
        <pc:cxnChg chg="add del">
          <ac:chgData name="Pendam, Nithin Kumar" userId="f316d4e1-dcea-4cbb-9ca8-7c42d48ec7a2" providerId="ADAL" clId="{1855F8DE-37B2-4507-85BB-CBC68638B490}" dt="2021-10-11T10:05:36.871" v="493"/>
          <ac:cxnSpMkLst>
            <pc:docMk/>
            <pc:sldMk cId="1646794688" sldId="258"/>
            <ac:cxnSpMk id="52" creationId="{2AFD8CBA-54A3-4363-991B-B9C631BBFA74}"/>
          </ac:cxnSpMkLst>
        </pc:cxnChg>
      </pc:sldChg>
      <pc:sldChg chg="addSp delSp modSp new mod setBg modAnim setClrOvrMap delDesignElem">
        <pc:chgData name="Pendam, Nithin Kumar" userId="f316d4e1-dcea-4cbb-9ca8-7c42d48ec7a2" providerId="ADAL" clId="{1855F8DE-37B2-4507-85BB-CBC68638B490}" dt="2021-10-19T03:24:01.101" v="8509"/>
        <pc:sldMkLst>
          <pc:docMk/>
          <pc:sldMk cId="934751900" sldId="259"/>
        </pc:sldMkLst>
        <pc:spChg chg="mod">
          <ac:chgData name="Pendam, Nithin Kumar" userId="f316d4e1-dcea-4cbb-9ca8-7c42d48ec7a2" providerId="ADAL" clId="{1855F8DE-37B2-4507-85BB-CBC68638B490}" dt="2021-10-18T03:19:06.882" v="8401"/>
          <ac:spMkLst>
            <pc:docMk/>
            <pc:sldMk cId="934751900" sldId="259"/>
            <ac:spMk id="2" creationId="{75616655-FE4E-4986-B9EF-43AF35B8FAEC}"/>
          </ac:spMkLst>
        </pc:spChg>
        <pc:spChg chg="del mod">
          <ac:chgData name="Pendam, Nithin Kumar" userId="f316d4e1-dcea-4cbb-9ca8-7c42d48ec7a2" providerId="ADAL" clId="{1855F8DE-37B2-4507-85BB-CBC68638B490}" dt="2021-10-11T10:54:22.711" v="568" actId="931"/>
          <ac:spMkLst>
            <pc:docMk/>
            <pc:sldMk cId="934751900" sldId="259"/>
            <ac:spMk id="3" creationId="{AC049FF2-BE33-4BA7-8D69-118288C6DEC0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934751900" sldId="259"/>
            <ac:spMk id="4" creationId="{87EE7F5B-C8E4-4853-B485-880348AB929C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934751900" sldId="259"/>
            <ac:spMk id="6" creationId="{ED64E07A-E6A6-438B-A8C0-700FA24D09C6}"/>
          </ac:spMkLst>
        </pc:spChg>
        <pc:spChg chg="del mod">
          <ac:chgData name="Pendam, Nithin Kumar" userId="f316d4e1-dcea-4cbb-9ca8-7c42d48ec7a2" providerId="ADAL" clId="{1855F8DE-37B2-4507-85BB-CBC68638B490}" dt="2021-10-19T03:21:44.833" v="8498"/>
          <ac:spMkLst>
            <pc:docMk/>
            <pc:sldMk cId="934751900" sldId="259"/>
            <ac:spMk id="7" creationId="{1F57100B-1362-4771-84D2-AC62BDBC99C0}"/>
          </ac:spMkLst>
        </pc:spChg>
        <pc:spChg chg="add del">
          <ac:chgData name="Pendam, Nithin Kumar" userId="f316d4e1-dcea-4cbb-9ca8-7c42d48ec7a2" providerId="ADAL" clId="{1855F8DE-37B2-4507-85BB-CBC68638B490}" dt="2021-10-11T10:54:27.630" v="571" actId="26606"/>
          <ac:spMkLst>
            <pc:docMk/>
            <pc:sldMk cId="934751900" sldId="259"/>
            <ac:spMk id="8" creationId="{A65AC7D1-EAA9-48F5-B509-60A7F50BF703}"/>
          </ac:spMkLst>
        </pc:spChg>
        <pc:spChg chg="add del">
          <ac:chgData name="Pendam, Nithin Kumar" userId="f316d4e1-dcea-4cbb-9ca8-7c42d48ec7a2" providerId="ADAL" clId="{1855F8DE-37B2-4507-85BB-CBC68638B490}" dt="2021-10-11T10:54:27.630" v="571" actId="26606"/>
          <ac:spMkLst>
            <pc:docMk/>
            <pc:sldMk cId="934751900" sldId="259"/>
            <ac:spMk id="10" creationId="{D6320AF9-619A-4175-865B-5663E1AEF4C5}"/>
          </ac:spMkLst>
        </pc:spChg>
        <pc:spChg chg="add del">
          <ac:chgData name="Pendam, Nithin Kumar" userId="f316d4e1-dcea-4cbb-9ca8-7c42d48ec7a2" providerId="ADAL" clId="{1855F8DE-37B2-4507-85BB-CBC68638B490}" dt="2021-10-11T10:54:27.630" v="571" actId="26606"/>
          <ac:spMkLst>
            <pc:docMk/>
            <pc:sldMk cId="934751900" sldId="259"/>
            <ac:spMk id="16" creationId="{7E018740-5C2B-4A41-AC1A-7E68D1EC1954}"/>
          </ac:spMkLst>
        </pc:spChg>
        <pc:spChg chg="add del">
          <ac:chgData name="Pendam, Nithin Kumar" userId="f316d4e1-dcea-4cbb-9ca8-7c42d48ec7a2" providerId="ADAL" clId="{1855F8DE-37B2-4507-85BB-CBC68638B490}" dt="2021-10-11T10:54:27.630" v="571" actId="26606"/>
          <ac:spMkLst>
            <pc:docMk/>
            <pc:sldMk cId="934751900" sldId="259"/>
            <ac:spMk id="18" creationId="{166F75A4-C475-4941-8EE2-B80A06A2C1BB}"/>
          </ac:spMkLst>
        </pc:spChg>
        <pc:spChg chg="add del">
          <ac:chgData name="Pendam, Nithin Kumar" userId="f316d4e1-dcea-4cbb-9ca8-7c42d48ec7a2" providerId="ADAL" clId="{1855F8DE-37B2-4507-85BB-CBC68638B490}" dt="2021-10-11T10:54:27.630" v="571" actId="26606"/>
          <ac:spMkLst>
            <pc:docMk/>
            <pc:sldMk cId="934751900" sldId="259"/>
            <ac:spMk id="20" creationId="{A032553A-72E8-4B0D-8405-FF9771C9AF05}"/>
          </ac:spMkLst>
        </pc:spChg>
        <pc:spChg chg="add del">
          <ac:chgData name="Pendam, Nithin Kumar" userId="f316d4e1-dcea-4cbb-9ca8-7c42d48ec7a2" providerId="ADAL" clId="{1855F8DE-37B2-4507-85BB-CBC68638B490}" dt="2021-10-11T10:54:27.630" v="571" actId="26606"/>
          <ac:spMkLst>
            <pc:docMk/>
            <pc:sldMk cId="934751900" sldId="259"/>
            <ac:spMk id="22" creationId="{765800AC-C3B9-498E-87BC-29FAE4C76B21}"/>
          </ac:spMkLst>
        </pc:spChg>
        <pc:spChg chg="add del">
          <ac:chgData name="Pendam, Nithin Kumar" userId="f316d4e1-dcea-4cbb-9ca8-7c42d48ec7a2" providerId="ADAL" clId="{1855F8DE-37B2-4507-85BB-CBC68638B490}" dt="2021-10-11T10:54:27.630" v="571" actId="26606"/>
          <ac:spMkLst>
            <pc:docMk/>
            <pc:sldMk cId="934751900" sldId="259"/>
            <ac:spMk id="24" creationId="{1F9D6ACB-2FF4-49F9-978A-E0D5327FC635}"/>
          </ac:spMkLst>
        </pc:spChg>
        <pc:spChg chg="add del">
          <ac:chgData name="Pendam, Nithin Kumar" userId="f316d4e1-dcea-4cbb-9ca8-7c42d48ec7a2" providerId="ADAL" clId="{1855F8DE-37B2-4507-85BB-CBC68638B490}" dt="2021-10-11T10:54:27.630" v="571" actId="26606"/>
          <ac:spMkLst>
            <pc:docMk/>
            <pc:sldMk cId="934751900" sldId="259"/>
            <ac:spMk id="26" creationId="{142BFA2A-77A0-4F60-A32A-685681C84889}"/>
          </ac:spMkLst>
        </pc:spChg>
        <pc:spChg chg="add del mod">
          <ac:chgData name="Pendam, Nithin Kumar" userId="f316d4e1-dcea-4cbb-9ca8-7c42d48ec7a2" providerId="ADAL" clId="{1855F8DE-37B2-4507-85BB-CBC68638B490}" dt="2021-10-16T07:44:59.223" v="7136" actId="12084"/>
          <ac:spMkLst>
            <pc:docMk/>
            <pc:sldMk cId="934751900" sldId="259"/>
            <ac:spMk id="30" creationId="{BCCE3E67-5F00-42B1-944C-BF08D09ED6D6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934751900" sldId="259"/>
            <ac:spMk id="33" creationId="{3BCB5F6A-9EB0-40B0-9D13-3023E9A20508}"/>
          </ac:spMkLst>
        </pc:spChg>
        <pc:graphicFrameChg chg="add mod">
          <ac:chgData name="Pendam, Nithin Kumar" userId="f316d4e1-dcea-4cbb-9ca8-7c42d48ec7a2" providerId="ADAL" clId="{1855F8DE-37B2-4507-85BB-CBC68638B490}" dt="2021-10-16T08:12:08.147" v="7525" actId="207"/>
          <ac:graphicFrameMkLst>
            <pc:docMk/>
            <pc:sldMk cId="934751900" sldId="259"/>
            <ac:graphicFrameMk id="3" creationId="{4C66BE33-387A-428F-A4E0-160738C6A940}"/>
          </ac:graphicFrameMkLst>
        </pc:graphicFrameChg>
        <pc:picChg chg="add mod">
          <ac:chgData name="Pendam, Nithin Kumar" userId="f316d4e1-dcea-4cbb-9ca8-7c42d48ec7a2" providerId="ADAL" clId="{1855F8DE-37B2-4507-85BB-CBC68638B490}" dt="2021-10-11T11:01:45.840" v="611"/>
          <ac:picMkLst>
            <pc:docMk/>
            <pc:sldMk cId="934751900" sldId="259"/>
            <ac:picMk id="5" creationId="{138C96D2-DA95-402F-91D6-CEF3282299D0}"/>
          </ac:picMkLst>
        </pc:picChg>
        <pc:cxnChg chg="add del">
          <ac:chgData name="Pendam, Nithin Kumar" userId="f316d4e1-dcea-4cbb-9ca8-7c42d48ec7a2" providerId="ADAL" clId="{1855F8DE-37B2-4507-85BB-CBC68638B490}" dt="2021-10-11T10:54:27.630" v="571" actId="26606"/>
          <ac:cxnSpMkLst>
            <pc:docMk/>
            <pc:sldMk cId="934751900" sldId="259"/>
            <ac:cxnSpMk id="12" creationId="{063B6EC6-D752-4EE7-908B-F8F19E8C7FEA}"/>
          </ac:cxnSpMkLst>
        </pc:cxnChg>
        <pc:cxnChg chg="add del">
          <ac:chgData name="Pendam, Nithin Kumar" userId="f316d4e1-dcea-4cbb-9ca8-7c42d48ec7a2" providerId="ADAL" clId="{1855F8DE-37B2-4507-85BB-CBC68638B490}" dt="2021-10-11T10:54:27.630" v="571" actId="26606"/>
          <ac:cxnSpMkLst>
            <pc:docMk/>
            <pc:sldMk cId="934751900" sldId="259"/>
            <ac:cxnSpMk id="14" creationId="{EFECD4E8-AD3E-4228-82A2-9461958EA94D}"/>
          </ac:cxnSpMkLst>
        </pc:cxnChg>
      </pc:sldChg>
      <pc:sldChg chg="addSp delSp modSp new mod setBg modAnim delDesignElem">
        <pc:chgData name="Pendam, Nithin Kumar" userId="f316d4e1-dcea-4cbb-9ca8-7c42d48ec7a2" providerId="ADAL" clId="{1855F8DE-37B2-4507-85BB-CBC68638B490}" dt="2021-10-19T03:24:12.254" v="8511"/>
        <pc:sldMkLst>
          <pc:docMk/>
          <pc:sldMk cId="1138951336" sldId="260"/>
        </pc:sldMkLst>
        <pc:spChg chg="mod ord">
          <ac:chgData name="Pendam, Nithin Kumar" userId="f316d4e1-dcea-4cbb-9ca8-7c42d48ec7a2" providerId="ADAL" clId="{1855F8DE-37B2-4507-85BB-CBC68638B490}" dt="2021-10-18T03:18:59.113" v="8398"/>
          <ac:spMkLst>
            <pc:docMk/>
            <pc:sldMk cId="1138951336" sldId="260"/>
            <ac:spMk id="2" creationId="{4F1A71D6-8C0C-459D-A438-045F52B709C1}"/>
          </ac:spMkLst>
        </pc:spChg>
        <pc:spChg chg="del">
          <ac:chgData name="Pendam, Nithin Kumar" userId="f316d4e1-dcea-4cbb-9ca8-7c42d48ec7a2" providerId="ADAL" clId="{1855F8DE-37B2-4507-85BB-CBC68638B490}" dt="2021-10-11T10:43:19.161" v="542" actId="931"/>
          <ac:spMkLst>
            <pc:docMk/>
            <pc:sldMk cId="1138951336" sldId="260"/>
            <ac:spMk id="3" creationId="{1DECD689-1171-49C6-95AB-406F45FDA79C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138951336" sldId="260"/>
            <ac:spMk id="4" creationId="{F7DE9F82-475B-4EAB-A3C2-0968D32B4FF5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138951336" sldId="260"/>
            <ac:spMk id="6" creationId="{E6408372-C98E-4ADE-BB2C-05807DD494CB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138951336" sldId="260"/>
            <ac:spMk id="7" creationId="{A09DF26F-2E41-46B4-8F41-092D159739AB}"/>
          </ac:spMkLst>
        </pc:spChg>
        <pc:spChg chg="add del mod">
          <ac:chgData name="Pendam, Nithin Kumar" userId="f316d4e1-dcea-4cbb-9ca8-7c42d48ec7a2" providerId="ADAL" clId="{1855F8DE-37B2-4507-85BB-CBC68638B490}" dt="2021-10-16T07:53:00.489" v="7362" actId="12084"/>
          <ac:spMkLst>
            <pc:docMk/>
            <pc:sldMk cId="1138951336" sldId="260"/>
            <ac:spMk id="9" creationId="{77772E94-E2F7-4E3B-86A9-386F12A8EC00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1138951336" sldId="260"/>
            <ac:spMk id="16" creationId="{3F088236-D655-4F88-B238-E16762358025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1138951336" sldId="260"/>
            <ac:spMk id="18" creationId="{3DAC0C92-199E-475C-9390-119A9B027276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1138951336" sldId="260"/>
            <ac:spMk id="20" creationId="{C4CFB339-0ED8-4FE2-9EF1-6D1375B8499B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1138951336" sldId="260"/>
            <ac:spMk id="22" creationId="{31896C80-2069-4431-9C19-83B913734490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1138951336" sldId="260"/>
            <ac:spMk id="24" creationId="{BF120A21-0841-4823-B0C4-28AEBCEF9B78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1138951336" sldId="260"/>
            <ac:spMk id="26" creationId="{DBB05BAE-BBD3-4289-899F-A6851503C6B0}"/>
          </ac:spMkLst>
        </pc:spChg>
        <pc:spChg chg="add del">
          <ac:chgData name="Pendam, Nithin Kumar" userId="f316d4e1-dcea-4cbb-9ca8-7c42d48ec7a2" providerId="ADAL" clId="{1855F8DE-37B2-4507-85BB-CBC68638B490}" dt="2021-10-11T11:24:53.523" v="719"/>
          <ac:spMkLst>
            <pc:docMk/>
            <pc:sldMk cId="1138951336" sldId="260"/>
            <ac:spMk id="28" creationId="{9874D11C-36F5-4BBE-A490-019A54E953B0}"/>
          </ac:spMkLst>
        </pc:spChg>
        <pc:graphicFrameChg chg="add mod">
          <ac:chgData name="Pendam, Nithin Kumar" userId="f316d4e1-dcea-4cbb-9ca8-7c42d48ec7a2" providerId="ADAL" clId="{1855F8DE-37B2-4507-85BB-CBC68638B490}" dt="2021-10-16T07:54:12.798" v="7375" actId="1076"/>
          <ac:graphicFrameMkLst>
            <pc:docMk/>
            <pc:sldMk cId="1138951336" sldId="260"/>
            <ac:graphicFrameMk id="3" creationId="{4BB302E0-8C93-47F9-B345-018729E31A64}"/>
          </ac:graphicFrameMkLst>
        </pc:graphicFrameChg>
        <pc:picChg chg="add mod">
          <ac:chgData name="Pendam, Nithin Kumar" userId="f316d4e1-dcea-4cbb-9ca8-7c42d48ec7a2" providerId="ADAL" clId="{1855F8DE-37B2-4507-85BB-CBC68638B490}" dt="2021-10-11T10:45:20.428" v="546" actId="1076"/>
          <ac:picMkLst>
            <pc:docMk/>
            <pc:sldMk cId="1138951336" sldId="260"/>
            <ac:picMk id="5" creationId="{E704C623-E91B-4DE4-9F8B-1F10C55B6674}"/>
          </ac:picMkLst>
        </pc:picChg>
        <pc:cxnChg chg="add del">
          <ac:chgData name="Pendam, Nithin Kumar" userId="f316d4e1-dcea-4cbb-9ca8-7c42d48ec7a2" providerId="ADAL" clId="{1855F8DE-37B2-4507-85BB-CBC68638B490}" dt="2021-10-11T11:24:53.523" v="719"/>
          <ac:cxnSpMkLst>
            <pc:docMk/>
            <pc:sldMk cId="1138951336" sldId="260"/>
            <ac:cxnSpMk id="12" creationId="{64FA5DFF-7FE6-4855-84E6-DFA78EE978BD}"/>
          </ac:cxnSpMkLst>
        </pc:cxnChg>
        <pc:cxnChg chg="add del">
          <ac:chgData name="Pendam, Nithin Kumar" userId="f316d4e1-dcea-4cbb-9ca8-7c42d48ec7a2" providerId="ADAL" clId="{1855F8DE-37B2-4507-85BB-CBC68638B490}" dt="2021-10-11T11:24:53.523" v="719"/>
          <ac:cxnSpMkLst>
            <pc:docMk/>
            <pc:sldMk cId="1138951336" sldId="260"/>
            <ac:cxnSpMk id="14" creationId="{2AFD8CBA-54A3-4363-991B-B9C631BBFA74}"/>
          </ac:cxnSpMkLst>
        </pc:cxnChg>
      </pc:sldChg>
      <pc:sldChg chg="addSp delSp modSp new mod setBg modAnim setClrOvrMap delDesignElem chgLayout">
        <pc:chgData name="Pendam, Nithin Kumar" userId="f316d4e1-dcea-4cbb-9ca8-7c42d48ec7a2" providerId="ADAL" clId="{1855F8DE-37B2-4507-85BB-CBC68638B490}" dt="2021-10-19T03:24:21.134" v="8514"/>
        <pc:sldMkLst>
          <pc:docMk/>
          <pc:sldMk cId="2284399962" sldId="261"/>
        </pc:sldMkLst>
        <pc:spChg chg="del mod ord">
          <ac:chgData name="Pendam, Nithin Kumar" userId="f316d4e1-dcea-4cbb-9ca8-7c42d48ec7a2" providerId="ADAL" clId="{1855F8DE-37B2-4507-85BB-CBC68638B490}" dt="2021-10-11T10:58:55.057" v="581" actId="26606"/>
          <ac:spMkLst>
            <pc:docMk/>
            <pc:sldMk cId="2284399962" sldId="261"/>
            <ac:spMk id="2" creationId="{54A895A2-405B-4CDC-8552-48A992810120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284399962" sldId="261"/>
            <ac:spMk id="3" creationId="{2FE7E214-6010-41E0-A8AF-BA6B7DC260D9}"/>
          </ac:spMkLst>
        </pc:spChg>
        <pc:spChg chg="del">
          <ac:chgData name="Pendam, Nithin Kumar" userId="f316d4e1-dcea-4cbb-9ca8-7c42d48ec7a2" providerId="ADAL" clId="{1855F8DE-37B2-4507-85BB-CBC68638B490}" dt="2021-10-11T10:56:54.153" v="574" actId="931"/>
          <ac:spMkLst>
            <pc:docMk/>
            <pc:sldMk cId="2284399962" sldId="261"/>
            <ac:spMk id="3" creationId="{5A516692-A34F-411B-8D90-B7E63FD2FF0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284399962" sldId="261"/>
            <ac:spMk id="4" creationId="{FA2392C2-92E2-410F-88F9-C3E4A14772CB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284399962" sldId="261"/>
            <ac:spMk id="5" creationId="{5A475E66-6DD0-4F73-AE64-F3CA4D2EFB59}"/>
          </ac:spMkLst>
        </pc:spChg>
        <pc:spChg chg="add mod ord">
          <ac:chgData name="Pendam, Nithin Kumar" userId="f316d4e1-dcea-4cbb-9ca8-7c42d48ec7a2" providerId="ADAL" clId="{1855F8DE-37B2-4507-85BB-CBC68638B490}" dt="2021-10-18T04:22:37.477" v="8448" actId="403"/>
          <ac:spMkLst>
            <pc:docMk/>
            <pc:sldMk cId="2284399962" sldId="261"/>
            <ac:spMk id="6" creationId="{C3C25F01-291D-4935-8B0E-440514D39461}"/>
          </ac:spMkLst>
        </pc:spChg>
        <pc:spChg chg="add del mod ord">
          <ac:chgData name="Pendam, Nithin Kumar" userId="f316d4e1-dcea-4cbb-9ca8-7c42d48ec7a2" providerId="ADAL" clId="{1855F8DE-37B2-4507-85BB-CBC68638B490}" dt="2021-10-16T08:09:29.836" v="7504" actId="12084"/>
          <ac:spMkLst>
            <pc:docMk/>
            <pc:sldMk cId="2284399962" sldId="261"/>
            <ac:spMk id="7" creationId="{3C4EBD64-4B16-4FE2-840C-4521AE1101D0}"/>
          </ac:spMkLst>
        </pc:spChg>
        <pc:spChg chg="add del">
          <ac:chgData name="Pendam, Nithin Kumar" userId="f316d4e1-dcea-4cbb-9ca8-7c42d48ec7a2" providerId="ADAL" clId="{1855F8DE-37B2-4507-85BB-CBC68638B490}" dt="2021-10-11T10:58:55.057" v="581" actId="26606"/>
          <ac:spMkLst>
            <pc:docMk/>
            <pc:sldMk cId="2284399962" sldId="261"/>
            <ac:spMk id="9" creationId="{46737D40-CEEA-41B5-A6E8-3DD00105C845}"/>
          </ac:spMkLst>
        </pc:spChg>
        <pc:spChg chg="add del">
          <ac:chgData name="Pendam, Nithin Kumar" userId="f316d4e1-dcea-4cbb-9ca8-7c42d48ec7a2" providerId="ADAL" clId="{1855F8DE-37B2-4507-85BB-CBC68638B490}" dt="2021-10-18T04:20:52.420" v="8439" actId="26606"/>
          <ac:spMkLst>
            <pc:docMk/>
            <pc:sldMk cId="2284399962" sldId="261"/>
            <ac:spMk id="11" creationId="{4A5A35EE-7AE1-4E24-8916-B0122B9740B7}"/>
          </ac:spMkLst>
        </pc:spChg>
        <pc:spChg chg="add del">
          <ac:chgData name="Pendam, Nithin Kumar" userId="f316d4e1-dcea-4cbb-9ca8-7c42d48ec7a2" providerId="ADAL" clId="{1855F8DE-37B2-4507-85BB-CBC68638B490}" dt="2021-10-11T10:57:42.682" v="580" actId="26606"/>
          <ac:spMkLst>
            <pc:docMk/>
            <pc:sldMk cId="2284399962" sldId="261"/>
            <ac:spMk id="12" creationId="{D94A7024-D948-494D-8920-BBA2DA07D15B}"/>
          </ac:spMkLst>
        </pc:spChg>
        <pc:spChg chg="add del">
          <ac:chgData name="Pendam, Nithin Kumar" userId="f316d4e1-dcea-4cbb-9ca8-7c42d48ec7a2" providerId="ADAL" clId="{1855F8DE-37B2-4507-85BB-CBC68638B490}" dt="2021-10-11T10:58:55.057" v="581" actId="26606"/>
          <ac:spMkLst>
            <pc:docMk/>
            <pc:sldMk cId="2284399962" sldId="261"/>
            <ac:spMk id="17" creationId="{D94A7024-D948-494D-8920-BBA2DA07D15B}"/>
          </ac:spMkLst>
        </pc:spChg>
        <pc:spChg chg="add del">
          <ac:chgData name="Pendam, Nithin Kumar" userId="f316d4e1-dcea-4cbb-9ca8-7c42d48ec7a2" providerId="ADAL" clId="{1855F8DE-37B2-4507-85BB-CBC68638B490}" dt="2021-10-18T04:20:52.338" v="8438" actId="26606"/>
          <ac:spMkLst>
            <pc:docMk/>
            <pc:sldMk cId="2284399962" sldId="261"/>
            <ac:spMk id="26" creationId="{4E93B92B-0DD5-4277-9D69-972ABADC3559}"/>
          </ac:spMkLst>
        </pc:spChg>
        <pc:spChg chg="add del">
          <ac:chgData name="Pendam, Nithin Kumar" userId="f316d4e1-dcea-4cbb-9ca8-7c42d48ec7a2" providerId="ADAL" clId="{1855F8DE-37B2-4507-85BB-CBC68638B490}" dt="2021-10-18T04:20:52.338" v="8438" actId="26606"/>
          <ac:spMkLst>
            <pc:docMk/>
            <pc:sldMk cId="2284399962" sldId="261"/>
            <ac:spMk id="28" creationId="{2A4588C6-4069-4731-BFB4-10F1E6D37842}"/>
          </ac:spMkLst>
        </pc:spChg>
        <pc:spChg chg="add del">
          <ac:chgData name="Pendam, Nithin Kumar" userId="f316d4e1-dcea-4cbb-9ca8-7c42d48ec7a2" providerId="ADAL" clId="{1855F8DE-37B2-4507-85BB-CBC68638B490}" dt="2021-10-18T04:20:52.338" v="8438" actId="26606"/>
          <ac:spMkLst>
            <pc:docMk/>
            <pc:sldMk cId="2284399962" sldId="261"/>
            <ac:spMk id="30" creationId="{23370524-0FE7-41B4-ABCF-7FB26B6CF1F6}"/>
          </ac:spMkLst>
        </pc:spChg>
        <pc:spChg chg="add del">
          <ac:chgData name="Pendam, Nithin Kumar" userId="f316d4e1-dcea-4cbb-9ca8-7c42d48ec7a2" providerId="ADAL" clId="{1855F8DE-37B2-4507-85BB-CBC68638B490}" dt="2021-10-11T10:59:07.047" v="583" actId="26606"/>
          <ac:spMkLst>
            <pc:docMk/>
            <pc:sldMk cId="2284399962" sldId="261"/>
            <ac:spMk id="34" creationId="{03E8462A-FEBA-4848-81CC-3F8DA3E477BE}"/>
          </ac:spMkLst>
        </pc:spChg>
        <pc:spChg chg="add del">
          <ac:chgData name="Pendam, Nithin Kumar" userId="f316d4e1-dcea-4cbb-9ca8-7c42d48ec7a2" providerId="ADAL" clId="{1855F8DE-37B2-4507-85BB-CBC68638B490}" dt="2021-10-18T04:20:52.338" v="8438" actId="26606"/>
          <ac:spMkLst>
            <pc:docMk/>
            <pc:sldMk cId="2284399962" sldId="261"/>
            <ac:spMk id="38" creationId="{7CE87768-354E-4E3F-8202-9F387CF50590}"/>
          </ac:spMkLst>
        </pc:spChg>
        <pc:spChg chg="add del">
          <ac:chgData name="Pendam, Nithin Kumar" userId="f316d4e1-dcea-4cbb-9ca8-7c42d48ec7a2" providerId="ADAL" clId="{1855F8DE-37B2-4507-85BB-CBC68638B490}" dt="2021-10-18T04:20:52.338" v="8438" actId="26606"/>
          <ac:spMkLst>
            <pc:docMk/>
            <pc:sldMk cId="2284399962" sldId="261"/>
            <ac:spMk id="40" creationId="{09E5B98F-BD75-4A30-BF72-0A91074702FC}"/>
          </ac:spMkLst>
        </pc:spChg>
        <pc:spChg chg="add del">
          <ac:chgData name="Pendam, Nithin Kumar" userId="f316d4e1-dcea-4cbb-9ca8-7c42d48ec7a2" providerId="ADAL" clId="{1855F8DE-37B2-4507-85BB-CBC68638B490}" dt="2021-10-18T04:20:52.338" v="8438" actId="26606"/>
          <ac:spMkLst>
            <pc:docMk/>
            <pc:sldMk cId="2284399962" sldId="261"/>
            <ac:spMk id="42" creationId="{8AAB91E3-41BE-4478-BF23-A24D43E146C5}"/>
          </ac:spMkLst>
        </pc:spChg>
        <pc:spChg chg="add del">
          <ac:chgData name="Pendam, Nithin Kumar" userId="f316d4e1-dcea-4cbb-9ca8-7c42d48ec7a2" providerId="ADAL" clId="{1855F8DE-37B2-4507-85BB-CBC68638B490}" dt="2021-10-18T04:20:52.338" v="8438" actId="26606"/>
          <ac:spMkLst>
            <pc:docMk/>
            <pc:sldMk cId="2284399962" sldId="261"/>
            <ac:spMk id="44" creationId="{96DFC7EA-8516-41F1-8ED9-C0A8E1E0862A}"/>
          </ac:spMkLst>
        </pc:spChg>
        <pc:spChg chg="add del">
          <ac:chgData name="Pendam, Nithin Kumar" userId="f316d4e1-dcea-4cbb-9ca8-7c42d48ec7a2" providerId="ADAL" clId="{1855F8DE-37B2-4507-85BB-CBC68638B490}" dt="2021-10-18T04:20:52.338" v="8438" actId="26606"/>
          <ac:spMkLst>
            <pc:docMk/>
            <pc:sldMk cId="2284399962" sldId="261"/>
            <ac:spMk id="46" creationId="{E24E972C-8744-4CFA-B783-41EA3CC38199}"/>
          </ac:spMkLst>
        </pc:spChg>
        <pc:spChg chg="add del">
          <ac:chgData name="Pendam, Nithin Kumar" userId="f316d4e1-dcea-4cbb-9ca8-7c42d48ec7a2" providerId="ADAL" clId="{1855F8DE-37B2-4507-85BB-CBC68638B490}" dt="2021-10-11T10:59:07.047" v="583" actId="26606"/>
          <ac:spMkLst>
            <pc:docMk/>
            <pc:sldMk cId="2284399962" sldId="261"/>
            <ac:spMk id="47" creationId="{7941F9B1-B01B-4A84-89D9-B169AEB4E456}"/>
          </ac:spMkLst>
        </pc:spChg>
        <pc:spChg chg="add del">
          <ac:chgData name="Pendam, Nithin Kumar" userId="f316d4e1-dcea-4cbb-9ca8-7c42d48ec7a2" providerId="ADAL" clId="{1855F8DE-37B2-4507-85BB-CBC68638B490}" dt="2021-10-18T04:20:52.338" v="8438" actId="26606"/>
          <ac:spMkLst>
            <pc:docMk/>
            <pc:sldMk cId="2284399962" sldId="261"/>
            <ac:spMk id="48" creationId="{C7C88F2E-E233-48BA-B85F-D06BA522B790}"/>
          </ac:spMkLst>
        </pc:spChg>
        <pc:spChg chg="add del">
          <ac:chgData name="Pendam, Nithin Kumar" userId="f316d4e1-dcea-4cbb-9ca8-7c42d48ec7a2" providerId="ADAL" clId="{1855F8DE-37B2-4507-85BB-CBC68638B490}" dt="2021-10-18T04:21:23.554" v="8443" actId="26606"/>
          <ac:spMkLst>
            <pc:docMk/>
            <pc:sldMk cId="2284399962" sldId="261"/>
            <ac:spMk id="50" creationId="{3BCB5F6A-9EB0-40B0-9D13-3023E9A20508}"/>
          </ac:spMkLst>
        </pc:spChg>
        <pc:spChg chg="add del mod">
          <ac:chgData name="Pendam, Nithin Kumar" userId="f316d4e1-dcea-4cbb-9ca8-7c42d48ec7a2" providerId="ADAL" clId="{1855F8DE-37B2-4507-85BB-CBC68638B490}" dt="2021-10-11T11:00:19.909" v="599" actId="26606"/>
          <ac:spMkLst>
            <pc:docMk/>
            <pc:sldMk cId="2284399962" sldId="261"/>
            <ac:spMk id="51" creationId="{28862DC5-98E3-4AAC-9583-F6CA0FE3B25B}"/>
          </ac:spMkLst>
        </pc:spChg>
        <pc:spChg chg="add del">
          <ac:chgData name="Pendam, Nithin Kumar" userId="f316d4e1-dcea-4cbb-9ca8-7c42d48ec7a2" providerId="ADAL" clId="{1855F8DE-37B2-4507-85BB-CBC68638B490}" dt="2021-10-11T10:59:30.972" v="590" actId="26606"/>
          <ac:spMkLst>
            <pc:docMk/>
            <pc:sldMk cId="2284399962" sldId="261"/>
            <ac:spMk id="54" creationId="{2A4588C6-4069-4731-BFB4-10F1E6D37842}"/>
          </ac:spMkLst>
        </pc:spChg>
        <pc:spChg chg="add del">
          <ac:chgData name="Pendam, Nithin Kumar" userId="f316d4e1-dcea-4cbb-9ca8-7c42d48ec7a2" providerId="ADAL" clId="{1855F8DE-37B2-4507-85BB-CBC68638B490}" dt="2021-10-18T04:21:23.495" v="8442" actId="26606"/>
          <ac:spMkLst>
            <pc:docMk/>
            <pc:sldMk cId="2284399962" sldId="261"/>
            <ac:spMk id="55" creationId="{2A4588C6-4069-4731-BFB4-10F1E6D37842}"/>
          </ac:spMkLst>
        </pc:spChg>
        <pc:spChg chg="add del">
          <ac:chgData name="Pendam, Nithin Kumar" userId="f316d4e1-dcea-4cbb-9ca8-7c42d48ec7a2" providerId="ADAL" clId="{1855F8DE-37B2-4507-85BB-CBC68638B490}" dt="2021-10-11T10:59:30.972" v="590" actId="26606"/>
          <ac:spMkLst>
            <pc:docMk/>
            <pc:sldMk cId="2284399962" sldId="261"/>
            <ac:spMk id="56" creationId="{23370524-0FE7-41B4-ABCF-7FB26B6CF1F6}"/>
          </ac:spMkLst>
        </pc:spChg>
        <pc:spChg chg="add del">
          <ac:chgData name="Pendam, Nithin Kumar" userId="f316d4e1-dcea-4cbb-9ca8-7c42d48ec7a2" providerId="ADAL" clId="{1855F8DE-37B2-4507-85BB-CBC68638B490}" dt="2021-10-18T04:21:23.495" v="8442" actId="26606"/>
          <ac:spMkLst>
            <pc:docMk/>
            <pc:sldMk cId="2284399962" sldId="261"/>
            <ac:spMk id="57" creationId="{23370524-0FE7-41B4-ABCF-7FB26B6CF1F6}"/>
          </ac:spMkLst>
        </pc:spChg>
        <pc:spChg chg="add del">
          <ac:chgData name="Pendam, Nithin Kumar" userId="f316d4e1-dcea-4cbb-9ca8-7c42d48ec7a2" providerId="ADAL" clId="{1855F8DE-37B2-4507-85BB-CBC68638B490}" dt="2021-10-11T10:59:30.972" v="590" actId="26606"/>
          <ac:spMkLst>
            <pc:docMk/>
            <pc:sldMk cId="2284399962" sldId="261"/>
            <ac:spMk id="62" creationId="{4E93B92B-0DD5-4277-9D69-972ABADC3559}"/>
          </ac:spMkLst>
        </pc:spChg>
        <pc:spChg chg="add del">
          <ac:chgData name="Pendam, Nithin Kumar" userId="f316d4e1-dcea-4cbb-9ca8-7c42d48ec7a2" providerId="ADAL" clId="{1855F8DE-37B2-4507-85BB-CBC68638B490}" dt="2021-10-18T04:21:23.495" v="8442" actId="26606"/>
          <ac:spMkLst>
            <pc:docMk/>
            <pc:sldMk cId="2284399962" sldId="261"/>
            <ac:spMk id="63" creationId="{4E93B92B-0DD5-4277-9D69-972ABADC3559}"/>
          </ac:spMkLst>
        </pc:spChg>
        <pc:spChg chg="add del">
          <ac:chgData name="Pendam, Nithin Kumar" userId="f316d4e1-dcea-4cbb-9ca8-7c42d48ec7a2" providerId="ADAL" clId="{1855F8DE-37B2-4507-85BB-CBC68638B490}" dt="2021-10-11T10:59:30.972" v="590" actId="26606"/>
          <ac:spMkLst>
            <pc:docMk/>
            <pc:sldMk cId="2284399962" sldId="261"/>
            <ac:spMk id="64" creationId="{7CE87768-354E-4E3F-8202-9F387CF50590}"/>
          </ac:spMkLst>
        </pc:spChg>
        <pc:spChg chg="add del">
          <ac:chgData name="Pendam, Nithin Kumar" userId="f316d4e1-dcea-4cbb-9ca8-7c42d48ec7a2" providerId="ADAL" clId="{1855F8DE-37B2-4507-85BB-CBC68638B490}" dt="2021-10-18T04:21:23.495" v="8442" actId="26606"/>
          <ac:spMkLst>
            <pc:docMk/>
            <pc:sldMk cId="2284399962" sldId="261"/>
            <ac:spMk id="65" creationId="{7CE87768-354E-4E3F-8202-9F387CF50590}"/>
          </ac:spMkLst>
        </pc:spChg>
        <pc:spChg chg="add del">
          <ac:chgData name="Pendam, Nithin Kumar" userId="f316d4e1-dcea-4cbb-9ca8-7c42d48ec7a2" providerId="ADAL" clId="{1855F8DE-37B2-4507-85BB-CBC68638B490}" dt="2021-10-11T10:59:30.972" v="590" actId="26606"/>
          <ac:spMkLst>
            <pc:docMk/>
            <pc:sldMk cId="2284399962" sldId="261"/>
            <ac:spMk id="66" creationId="{09E5B98F-BD75-4A30-BF72-0A91074702FC}"/>
          </ac:spMkLst>
        </pc:spChg>
        <pc:spChg chg="add del">
          <ac:chgData name="Pendam, Nithin Kumar" userId="f316d4e1-dcea-4cbb-9ca8-7c42d48ec7a2" providerId="ADAL" clId="{1855F8DE-37B2-4507-85BB-CBC68638B490}" dt="2021-10-18T04:21:23.495" v="8442" actId="26606"/>
          <ac:spMkLst>
            <pc:docMk/>
            <pc:sldMk cId="2284399962" sldId="261"/>
            <ac:spMk id="67" creationId="{09E5B98F-BD75-4A30-BF72-0A91074702FC}"/>
          </ac:spMkLst>
        </pc:spChg>
        <pc:spChg chg="add del">
          <ac:chgData name="Pendam, Nithin Kumar" userId="f316d4e1-dcea-4cbb-9ca8-7c42d48ec7a2" providerId="ADAL" clId="{1855F8DE-37B2-4507-85BB-CBC68638B490}" dt="2021-10-11T10:59:30.972" v="590" actId="26606"/>
          <ac:spMkLst>
            <pc:docMk/>
            <pc:sldMk cId="2284399962" sldId="261"/>
            <ac:spMk id="68" creationId="{8AAB91E3-41BE-4478-BF23-A24D43E146C5}"/>
          </ac:spMkLst>
        </pc:spChg>
        <pc:spChg chg="add del">
          <ac:chgData name="Pendam, Nithin Kumar" userId="f316d4e1-dcea-4cbb-9ca8-7c42d48ec7a2" providerId="ADAL" clId="{1855F8DE-37B2-4507-85BB-CBC68638B490}" dt="2021-10-18T04:21:23.495" v="8442" actId="26606"/>
          <ac:spMkLst>
            <pc:docMk/>
            <pc:sldMk cId="2284399962" sldId="261"/>
            <ac:spMk id="69" creationId="{8AAB91E3-41BE-4478-BF23-A24D43E146C5}"/>
          </ac:spMkLst>
        </pc:spChg>
        <pc:spChg chg="add del">
          <ac:chgData name="Pendam, Nithin Kumar" userId="f316d4e1-dcea-4cbb-9ca8-7c42d48ec7a2" providerId="ADAL" clId="{1855F8DE-37B2-4507-85BB-CBC68638B490}" dt="2021-10-11T10:59:30.972" v="590" actId="26606"/>
          <ac:spMkLst>
            <pc:docMk/>
            <pc:sldMk cId="2284399962" sldId="261"/>
            <ac:spMk id="70" creationId="{96DFC7EA-8516-41F1-8ED9-C0A8E1E0862A}"/>
          </ac:spMkLst>
        </pc:spChg>
        <pc:spChg chg="add del">
          <ac:chgData name="Pendam, Nithin Kumar" userId="f316d4e1-dcea-4cbb-9ca8-7c42d48ec7a2" providerId="ADAL" clId="{1855F8DE-37B2-4507-85BB-CBC68638B490}" dt="2021-10-18T04:21:23.495" v="8442" actId="26606"/>
          <ac:spMkLst>
            <pc:docMk/>
            <pc:sldMk cId="2284399962" sldId="261"/>
            <ac:spMk id="71" creationId="{96DFC7EA-8516-41F1-8ED9-C0A8E1E0862A}"/>
          </ac:spMkLst>
        </pc:spChg>
        <pc:spChg chg="add del">
          <ac:chgData name="Pendam, Nithin Kumar" userId="f316d4e1-dcea-4cbb-9ca8-7c42d48ec7a2" providerId="ADAL" clId="{1855F8DE-37B2-4507-85BB-CBC68638B490}" dt="2021-10-11T10:59:30.972" v="590" actId="26606"/>
          <ac:spMkLst>
            <pc:docMk/>
            <pc:sldMk cId="2284399962" sldId="261"/>
            <ac:spMk id="72" creationId="{E24E972C-8744-4CFA-B783-41EA3CC38199}"/>
          </ac:spMkLst>
        </pc:spChg>
        <pc:spChg chg="add del">
          <ac:chgData name="Pendam, Nithin Kumar" userId="f316d4e1-dcea-4cbb-9ca8-7c42d48ec7a2" providerId="ADAL" clId="{1855F8DE-37B2-4507-85BB-CBC68638B490}" dt="2021-10-18T04:21:23.495" v="8442" actId="26606"/>
          <ac:spMkLst>
            <pc:docMk/>
            <pc:sldMk cId="2284399962" sldId="261"/>
            <ac:spMk id="73" creationId="{E24E972C-8744-4CFA-B783-41EA3CC38199}"/>
          </ac:spMkLst>
        </pc:spChg>
        <pc:spChg chg="add del">
          <ac:chgData name="Pendam, Nithin Kumar" userId="f316d4e1-dcea-4cbb-9ca8-7c42d48ec7a2" providerId="ADAL" clId="{1855F8DE-37B2-4507-85BB-CBC68638B490}" dt="2021-10-11T10:59:30.972" v="590" actId="26606"/>
          <ac:spMkLst>
            <pc:docMk/>
            <pc:sldMk cId="2284399962" sldId="261"/>
            <ac:spMk id="74" creationId="{C7C88F2E-E233-48BA-B85F-D06BA522B790}"/>
          </ac:spMkLst>
        </pc:spChg>
        <pc:spChg chg="add del">
          <ac:chgData name="Pendam, Nithin Kumar" userId="f316d4e1-dcea-4cbb-9ca8-7c42d48ec7a2" providerId="ADAL" clId="{1855F8DE-37B2-4507-85BB-CBC68638B490}" dt="2021-10-18T04:21:23.495" v="8442" actId="26606"/>
          <ac:spMkLst>
            <pc:docMk/>
            <pc:sldMk cId="2284399962" sldId="261"/>
            <ac:spMk id="75" creationId="{C7C88F2E-E233-48BA-B85F-D06BA522B790}"/>
          </ac:spMkLst>
        </pc:spChg>
        <pc:spChg chg="add">
          <ac:chgData name="Pendam, Nithin Kumar" userId="f316d4e1-dcea-4cbb-9ca8-7c42d48ec7a2" providerId="ADAL" clId="{1855F8DE-37B2-4507-85BB-CBC68638B490}" dt="2021-10-18T04:21:23.554" v="8443" actId="26606"/>
          <ac:spMkLst>
            <pc:docMk/>
            <pc:sldMk cId="2284399962" sldId="261"/>
            <ac:spMk id="77" creationId="{D94A7024-D948-494D-8920-BBA2DA07D15B}"/>
          </ac:spMkLst>
        </pc:spChg>
        <pc:spChg chg="add del">
          <ac:chgData name="Pendam, Nithin Kumar" userId="f316d4e1-dcea-4cbb-9ca8-7c42d48ec7a2" providerId="ADAL" clId="{1855F8DE-37B2-4507-85BB-CBC68638B490}" dt="2021-10-11T10:59:30.339" v="587" actId="26606"/>
          <ac:spMkLst>
            <pc:docMk/>
            <pc:sldMk cId="2284399962" sldId="261"/>
            <ac:spMk id="79" creationId="{D94A7024-D948-494D-8920-BBA2DA07D15B}"/>
          </ac:spMkLst>
        </pc:spChg>
        <pc:spChg chg="add del">
          <ac:chgData name="Pendam, Nithin Kumar" userId="f316d4e1-dcea-4cbb-9ca8-7c42d48ec7a2" providerId="ADAL" clId="{1855F8DE-37B2-4507-85BB-CBC68638B490}" dt="2021-10-11T10:59:30.904" v="589" actId="26606"/>
          <ac:spMkLst>
            <pc:docMk/>
            <pc:sldMk cId="2284399962" sldId="261"/>
            <ac:spMk id="83" creationId="{3F088236-D655-4F88-B238-E16762358025}"/>
          </ac:spMkLst>
        </pc:spChg>
        <pc:spChg chg="add del">
          <ac:chgData name="Pendam, Nithin Kumar" userId="f316d4e1-dcea-4cbb-9ca8-7c42d48ec7a2" providerId="ADAL" clId="{1855F8DE-37B2-4507-85BB-CBC68638B490}" dt="2021-10-11T10:59:30.904" v="589" actId="26606"/>
          <ac:spMkLst>
            <pc:docMk/>
            <pc:sldMk cId="2284399962" sldId="261"/>
            <ac:spMk id="85" creationId="{3DAC0C92-199E-475C-9390-119A9B027276}"/>
          </ac:spMkLst>
        </pc:spChg>
        <pc:spChg chg="add del">
          <ac:chgData name="Pendam, Nithin Kumar" userId="f316d4e1-dcea-4cbb-9ca8-7c42d48ec7a2" providerId="ADAL" clId="{1855F8DE-37B2-4507-85BB-CBC68638B490}" dt="2021-10-11T10:59:30.904" v="589" actId="26606"/>
          <ac:spMkLst>
            <pc:docMk/>
            <pc:sldMk cId="2284399962" sldId="261"/>
            <ac:spMk id="87" creationId="{C4CFB339-0ED8-4FE2-9EF1-6D1375B8499B}"/>
          </ac:spMkLst>
        </pc:spChg>
        <pc:spChg chg="add del">
          <ac:chgData name="Pendam, Nithin Kumar" userId="f316d4e1-dcea-4cbb-9ca8-7c42d48ec7a2" providerId="ADAL" clId="{1855F8DE-37B2-4507-85BB-CBC68638B490}" dt="2021-10-11T10:59:30.904" v="589" actId="26606"/>
          <ac:spMkLst>
            <pc:docMk/>
            <pc:sldMk cId="2284399962" sldId="261"/>
            <ac:spMk id="89" creationId="{31896C80-2069-4431-9C19-83B913734490}"/>
          </ac:spMkLst>
        </pc:spChg>
        <pc:spChg chg="add del">
          <ac:chgData name="Pendam, Nithin Kumar" userId="f316d4e1-dcea-4cbb-9ca8-7c42d48ec7a2" providerId="ADAL" clId="{1855F8DE-37B2-4507-85BB-CBC68638B490}" dt="2021-10-11T10:59:30.904" v="589" actId="26606"/>
          <ac:spMkLst>
            <pc:docMk/>
            <pc:sldMk cId="2284399962" sldId="261"/>
            <ac:spMk id="91" creationId="{BF120A21-0841-4823-B0C4-28AEBCEF9B78}"/>
          </ac:spMkLst>
        </pc:spChg>
        <pc:spChg chg="add del">
          <ac:chgData name="Pendam, Nithin Kumar" userId="f316d4e1-dcea-4cbb-9ca8-7c42d48ec7a2" providerId="ADAL" clId="{1855F8DE-37B2-4507-85BB-CBC68638B490}" dt="2021-10-11T10:59:30.904" v="589" actId="26606"/>
          <ac:spMkLst>
            <pc:docMk/>
            <pc:sldMk cId="2284399962" sldId="261"/>
            <ac:spMk id="93" creationId="{DBB05BAE-BBD3-4289-899F-A6851503C6B0}"/>
          </ac:spMkLst>
        </pc:spChg>
        <pc:spChg chg="add del">
          <ac:chgData name="Pendam, Nithin Kumar" userId="f316d4e1-dcea-4cbb-9ca8-7c42d48ec7a2" providerId="ADAL" clId="{1855F8DE-37B2-4507-85BB-CBC68638B490}" dt="2021-10-11T10:59:30.904" v="589" actId="26606"/>
          <ac:spMkLst>
            <pc:docMk/>
            <pc:sldMk cId="2284399962" sldId="261"/>
            <ac:spMk id="95" creationId="{9874D11C-36F5-4BBE-A490-019A54E953B0}"/>
          </ac:spMkLst>
        </pc:spChg>
        <pc:spChg chg="add del">
          <ac:chgData name="Pendam, Nithin Kumar" userId="f316d4e1-dcea-4cbb-9ca8-7c42d48ec7a2" providerId="ADAL" clId="{1855F8DE-37B2-4507-85BB-CBC68638B490}" dt="2021-10-11T11:00:19.909" v="599" actId="26606"/>
          <ac:spMkLst>
            <pc:docMk/>
            <pc:sldMk cId="2284399962" sldId="261"/>
            <ac:spMk id="97" creationId="{D94A7024-D948-494D-8920-BBA2DA07D15B}"/>
          </ac:spMkLst>
        </pc:spChg>
        <pc:spChg chg="add del">
          <ac:chgData name="Pendam, Nithin Kumar" userId="f316d4e1-dcea-4cbb-9ca8-7c42d48ec7a2" providerId="ADAL" clId="{1855F8DE-37B2-4507-85BB-CBC68638B490}" dt="2021-10-11T11:01:16.998" v="609" actId="700"/>
          <ac:spMkLst>
            <pc:docMk/>
            <pc:sldMk cId="2284399962" sldId="261"/>
            <ac:spMk id="106" creationId="{3F088236-D655-4F88-B238-E16762358025}"/>
          </ac:spMkLst>
        </pc:spChg>
        <pc:spChg chg="add del">
          <ac:chgData name="Pendam, Nithin Kumar" userId="f316d4e1-dcea-4cbb-9ca8-7c42d48ec7a2" providerId="ADAL" clId="{1855F8DE-37B2-4507-85BB-CBC68638B490}" dt="2021-10-11T11:01:16.998" v="609" actId="700"/>
          <ac:spMkLst>
            <pc:docMk/>
            <pc:sldMk cId="2284399962" sldId="261"/>
            <ac:spMk id="108" creationId="{3DAC0C92-199E-475C-9390-119A9B027276}"/>
          </ac:spMkLst>
        </pc:spChg>
        <pc:spChg chg="add del">
          <ac:chgData name="Pendam, Nithin Kumar" userId="f316d4e1-dcea-4cbb-9ca8-7c42d48ec7a2" providerId="ADAL" clId="{1855F8DE-37B2-4507-85BB-CBC68638B490}" dt="2021-10-11T11:01:16.998" v="609" actId="700"/>
          <ac:spMkLst>
            <pc:docMk/>
            <pc:sldMk cId="2284399962" sldId="261"/>
            <ac:spMk id="110" creationId="{C4CFB339-0ED8-4FE2-9EF1-6D1375B8499B}"/>
          </ac:spMkLst>
        </pc:spChg>
        <pc:spChg chg="add del">
          <ac:chgData name="Pendam, Nithin Kumar" userId="f316d4e1-dcea-4cbb-9ca8-7c42d48ec7a2" providerId="ADAL" clId="{1855F8DE-37B2-4507-85BB-CBC68638B490}" dt="2021-10-11T11:01:16.998" v="609" actId="700"/>
          <ac:spMkLst>
            <pc:docMk/>
            <pc:sldMk cId="2284399962" sldId="261"/>
            <ac:spMk id="112" creationId="{31896C80-2069-4431-9C19-83B913734490}"/>
          </ac:spMkLst>
        </pc:spChg>
        <pc:spChg chg="add del">
          <ac:chgData name="Pendam, Nithin Kumar" userId="f316d4e1-dcea-4cbb-9ca8-7c42d48ec7a2" providerId="ADAL" clId="{1855F8DE-37B2-4507-85BB-CBC68638B490}" dt="2021-10-11T11:00:18.507" v="596" actId="26606"/>
          <ac:spMkLst>
            <pc:docMk/>
            <pc:sldMk cId="2284399962" sldId="261"/>
            <ac:spMk id="114" creationId="{03E8462A-FEBA-4848-81CC-3F8DA3E477BE}"/>
          </ac:spMkLst>
        </pc:spChg>
        <pc:spChg chg="add del">
          <ac:chgData name="Pendam, Nithin Kumar" userId="f316d4e1-dcea-4cbb-9ca8-7c42d48ec7a2" providerId="ADAL" clId="{1855F8DE-37B2-4507-85BB-CBC68638B490}" dt="2021-10-11T11:01:16.998" v="609" actId="700"/>
          <ac:spMkLst>
            <pc:docMk/>
            <pc:sldMk cId="2284399962" sldId="261"/>
            <ac:spMk id="118" creationId="{9874D11C-36F5-4BBE-A490-019A54E953B0}"/>
          </ac:spMkLst>
        </pc:spChg>
        <pc:spChg chg="add del">
          <ac:chgData name="Pendam, Nithin Kumar" userId="f316d4e1-dcea-4cbb-9ca8-7c42d48ec7a2" providerId="ADAL" clId="{1855F8DE-37B2-4507-85BB-CBC68638B490}" dt="2021-10-11T11:00:18.507" v="596" actId="26606"/>
          <ac:spMkLst>
            <pc:docMk/>
            <pc:sldMk cId="2284399962" sldId="261"/>
            <ac:spMk id="127" creationId="{7941F9B1-B01B-4A84-89D9-B169AEB4E456}"/>
          </ac:spMkLst>
        </pc:spChg>
        <pc:spChg chg="add del">
          <ac:chgData name="Pendam, Nithin Kumar" userId="f316d4e1-dcea-4cbb-9ca8-7c42d48ec7a2" providerId="ADAL" clId="{1855F8DE-37B2-4507-85BB-CBC68638B490}" dt="2021-10-11T11:00:19.827" v="598" actId="26606"/>
          <ac:spMkLst>
            <pc:docMk/>
            <pc:sldMk cId="2284399962" sldId="261"/>
            <ac:spMk id="138" creationId="{03E8462A-FEBA-4848-81CC-3F8DA3E477BE}"/>
          </ac:spMkLst>
        </pc:spChg>
        <pc:spChg chg="add del">
          <ac:chgData name="Pendam, Nithin Kumar" userId="f316d4e1-dcea-4cbb-9ca8-7c42d48ec7a2" providerId="ADAL" clId="{1855F8DE-37B2-4507-85BB-CBC68638B490}" dt="2021-10-11T11:00:19.827" v="598" actId="26606"/>
          <ac:spMkLst>
            <pc:docMk/>
            <pc:sldMk cId="2284399962" sldId="261"/>
            <ac:spMk id="148" creationId="{7941F9B1-B01B-4A84-89D9-B169AEB4E456}"/>
          </ac:spMkLst>
        </pc:spChg>
        <pc:spChg chg="add del mod">
          <ac:chgData name="Pendam, Nithin Kumar" userId="f316d4e1-dcea-4cbb-9ca8-7c42d48ec7a2" providerId="ADAL" clId="{1855F8DE-37B2-4507-85BB-CBC68638B490}" dt="2021-10-11T11:01:16.998" v="609" actId="700"/>
          <ac:spMkLst>
            <pc:docMk/>
            <pc:sldMk cId="2284399962" sldId="261"/>
            <ac:spMk id="150" creationId="{28862DC5-98E3-4AAC-9583-F6CA0FE3B25B}"/>
          </ac:spMkLst>
        </pc:spChg>
        <pc:spChg chg="add del">
          <ac:chgData name="Pendam, Nithin Kumar" userId="f316d4e1-dcea-4cbb-9ca8-7c42d48ec7a2" providerId="ADAL" clId="{1855F8DE-37B2-4507-85BB-CBC68638B490}" dt="2021-10-11T11:01:16.998" v="609" actId="700"/>
          <ac:spMkLst>
            <pc:docMk/>
            <pc:sldMk cId="2284399962" sldId="261"/>
            <ac:spMk id="152" creationId="{BF120A21-0841-4823-B0C4-28AEBCEF9B78}"/>
          </ac:spMkLst>
        </pc:spChg>
        <pc:spChg chg="add del">
          <ac:chgData name="Pendam, Nithin Kumar" userId="f316d4e1-dcea-4cbb-9ca8-7c42d48ec7a2" providerId="ADAL" clId="{1855F8DE-37B2-4507-85BB-CBC68638B490}" dt="2021-10-11T11:01:16.998" v="609" actId="700"/>
          <ac:spMkLst>
            <pc:docMk/>
            <pc:sldMk cId="2284399962" sldId="261"/>
            <ac:spMk id="153" creationId="{DBB05BAE-BBD3-4289-899F-A6851503C6B0}"/>
          </ac:spMkLst>
        </pc:spChg>
        <pc:grpChg chg="add del">
          <ac:chgData name="Pendam, Nithin Kumar" userId="f316d4e1-dcea-4cbb-9ca8-7c42d48ec7a2" providerId="ADAL" clId="{1855F8DE-37B2-4507-85BB-CBC68638B490}" dt="2021-10-18T04:20:52.420" v="8439" actId="26606"/>
          <ac:grpSpMkLst>
            <pc:docMk/>
            <pc:sldMk cId="2284399962" sldId="261"/>
            <ac:grpSpMk id="13" creationId="{F3BC879B-A529-47C3-A6A5-914D67AAAA8C}"/>
          </ac:grpSpMkLst>
        </pc:grpChg>
        <pc:grpChg chg="add del">
          <ac:chgData name="Pendam, Nithin Kumar" userId="f316d4e1-dcea-4cbb-9ca8-7c42d48ec7a2" providerId="ADAL" clId="{1855F8DE-37B2-4507-85BB-CBC68638B490}" dt="2021-10-11T10:59:07.047" v="583" actId="26606"/>
          <ac:grpSpMkLst>
            <pc:docMk/>
            <pc:sldMk cId="2284399962" sldId="261"/>
            <ac:grpSpMk id="22" creationId="{A4D026A2-7476-44B0-9648-BB98882F7BA3}"/>
          </ac:grpSpMkLst>
        </pc:grpChg>
        <pc:grpChg chg="add del">
          <ac:chgData name="Pendam, Nithin Kumar" userId="f316d4e1-dcea-4cbb-9ca8-7c42d48ec7a2" providerId="ADAL" clId="{1855F8DE-37B2-4507-85BB-CBC68638B490}" dt="2021-10-11T10:59:07.047" v="583" actId="26606"/>
          <ac:grpSpMkLst>
            <pc:docMk/>
            <pc:sldMk cId="2284399962" sldId="261"/>
            <ac:grpSpMk id="36" creationId="{2109F83F-40FE-4DB3-84CC-09FB3340D06D}"/>
          </ac:grpSpMkLst>
        </pc:grpChg>
        <pc:grpChg chg="add del">
          <ac:chgData name="Pendam, Nithin Kumar" userId="f316d4e1-dcea-4cbb-9ca8-7c42d48ec7a2" providerId="ADAL" clId="{1855F8DE-37B2-4507-85BB-CBC68638B490}" dt="2021-10-11T11:00:18.507" v="596" actId="26606"/>
          <ac:grpSpMkLst>
            <pc:docMk/>
            <pc:sldMk cId="2284399962" sldId="261"/>
            <ac:grpSpMk id="102" creationId="{A4D026A2-7476-44B0-9648-BB98882F7BA3}"/>
          </ac:grpSpMkLst>
        </pc:grpChg>
        <pc:grpChg chg="add del">
          <ac:chgData name="Pendam, Nithin Kumar" userId="f316d4e1-dcea-4cbb-9ca8-7c42d48ec7a2" providerId="ADAL" clId="{1855F8DE-37B2-4507-85BB-CBC68638B490}" dt="2021-10-11T11:00:18.507" v="596" actId="26606"/>
          <ac:grpSpMkLst>
            <pc:docMk/>
            <pc:sldMk cId="2284399962" sldId="261"/>
            <ac:grpSpMk id="116" creationId="{2109F83F-40FE-4DB3-84CC-09FB3340D06D}"/>
          </ac:grpSpMkLst>
        </pc:grpChg>
        <pc:grpChg chg="add del">
          <ac:chgData name="Pendam, Nithin Kumar" userId="f316d4e1-dcea-4cbb-9ca8-7c42d48ec7a2" providerId="ADAL" clId="{1855F8DE-37B2-4507-85BB-CBC68638B490}" dt="2021-10-11T11:00:19.827" v="598" actId="26606"/>
          <ac:grpSpMkLst>
            <pc:docMk/>
            <pc:sldMk cId="2284399962" sldId="261"/>
            <ac:grpSpMk id="129" creationId="{A4D026A2-7476-44B0-9648-BB98882F7BA3}"/>
          </ac:grpSpMkLst>
        </pc:grpChg>
        <pc:grpChg chg="add del">
          <ac:chgData name="Pendam, Nithin Kumar" userId="f316d4e1-dcea-4cbb-9ca8-7c42d48ec7a2" providerId="ADAL" clId="{1855F8DE-37B2-4507-85BB-CBC68638B490}" dt="2021-10-11T11:00:19.827" v="598" actId="26606"/>
          <ac:grpSpMkLst>
            <pc:docMk/>
            <pc:sldMk cId="2284399962" sldId="261"/>
            <ac:grpSpMk id="139" creationId="{2109F83F-40FE-4DB3-84CC-09FB3340D06D}"/>
          </ac:grpSpMkLst>
        </pc:grpChg>
        <pc:graphicFrameChg chg="add mod ord modGraphic">
          <ac:chgData name="Pendam, Nithin Kumar" userId="f316d4e1-dcea-4cbb-9ca8-7c42d48ec7a2" providerId="ADAL" clId="{1855F8DE-37B2-4507-85BB-CBC68638B490}" dt="2021-10-18T04:21:23.554" v="8443" actId="26606"/>
          <ac:graphicFrameMkLst>
            <pc:docMk/>
            <pc:sldMk cId="2284399962" sldId="261"/>
            <ac:graphicFrameMk id="2" creationId="{FB519E58-3544-4C6B-BD5D-6FC462035A3E}"/>
          </ac:graphicFrameMkLst>
        </pc:graphicFrameChg>
        <pc:picChg chg="add del mod ord">
          <ac:chgData name="Pendam, Nithin Kumar" userId="f316d4e1-dcea-4cbb-9ca8-7c42d48ec7a2" providerId="ADAL" clId="{1855F8DE-37B2-4507-85BB-CBC68638B490}" dt="2021-10-18T04:20:13.361" v="8433" actId="21"/>
          <ac:picMkLst>
            <pc:docMk/>
            <pc:sldMk cId="2284399962" sldId="261"/>
            <ac:picMk id="4" creationId="{FFC5B803-171D-4463-A074-354C03F970BC}"/>
          </ac:picMkLst>
        </pc:picChg>
        <pc:picChg chg="add del mod modCrop">
          <ac:chgData name="Pendam, Nithin Kumar" userId="f316d4e1-dcea-4cbb-9ca8-7c42d48ec7a2" providerId="ADAL" clId="{1855F8DE-37B2-4507-85BB-CBC68638B490}" dt="2021-10-18T04:17:38.298" v="8411" actId="21"/>
          <ac:picMkLst>
            <pc:docMk/>
            <pc:sldMk cId="2284399962" sldId="261"/>
            <ac:picMk id="5" creationId="{7CA95075-C046-4632-A105-433459855698}"/>
          </ac:picMkLst>
        </pc:picChg>
        <pc:picChg chg="add mod ord">
          <ac:chgData name="Pendam, Nithin Kumar" userId="f316d4e1-dcea-4cbb-9ca8-7c42d48ec7a2" providerId="ADAL" clId="{1855F8DE-37B2-4507-85BB-CBC68638B490}" dt="2021-10-18T04:23:10.996" v="8462"/>
          <ac:picMkLst>
            <pc:docMk/>
            <pc:sldMk cId="2284399962" sldId="261"/>
            <ac:picMk id="9" creationId="{6BE67F62-25A1-4C07-AE30-A400358FD2C0}"/>
          </ac:picMkLst>
        </pc:picChg>
        <pc:cxnChg chg="add del">
          <ac:chgData name="Pendam, Nithin Kumar" userId="f316d4e1-dcea-4cbb-9ca8-7c42d48ec7a2" providerId="ADAL" clId="{1855F8DE-37B2-4507-85BB-CBC68638B490}" dt="2021-10-18T04:20:52.338" v="8438" actId="26606"/>
          <ac:cxnSpMkLst>
            <pc:docMk/>
            <pc:sldMk cId="2284399962" sldId="261"/>
            <ac:cxnSpMk id="25" creationId="{B2A94EDB-B0FE-4678-8E69-0F137AE3BE6C}"/>
          </ac:cxnSpMkLst>
        </pc:cxnChg>
        <pc:cxnChg chg="add del">
          <ac:chgData name="Pendam, Nithin Kumar" userId="f316d4e1-dcea-4cbb-9ca8-7c42d48ec7a2" providerId="ADAL" clId="{1855F8DE-37B2-4507-85BB-CBC68638B490}" dt="2021-10-18T04:20:52.338" v="8438" actId="26606"/>
          <ac:cxnSpMkLst>
            <pc:docMk/>
            <pc:sldMk cId="2284399962" sldId="261"/>
            <ac:cxnSpMk id="32" creationId="{E0A9CA40-1F57-4A6D-ACDA-F720AA468CF6}"/>
          </ac:cxnSpMkLst>
        </pc:cxnChg>
        <pc:cxnChg chg="add del">
          <ac:chgData name="Pendam, Nithin Kumar" userId="f316d4e1-dcea-4cbb-9ca8-7c42d48ec7a2" providerId="ADAL" clId="{1855F8DE-37B2-4507-85BB-CBC68638B490}" dt="2021-10-11T10:59:30.972" v="590" actId="26606"/>
          <ac:cxnSpMkLst>
            <pc:docMk/>
            <pc:sldMk cId="2284399962" sldId="261"/>
            <ac:cxnSpMk id="58" creationId="{E0A9CA40-1F57-4A6D-ACDA-F720AA468CF6}"/>
          </ac:cxnSpMkLst>
        </pc:cxnChg>
        <pc:cxnChg chg="add del">
          <ac:chgData name="Pendam, Nithin Kumar" userId="f316d4e1-dcea-4cbb-9ca8-7c42d48ec7a2" providerId="ADAL" clId="{1855F8DE-37B2-4507-85BB-CBC68638B490}" dt="2021-10-18T04:21:23.495" v="8442" actId="26606"/>
          <ac:cxnSpMkLst>
            <pc:docMk/>
            <pc:sldMk cId="2284399962" sldId="261"/>
            <ac:cxnSpMk id="59" creationId="{E0A9CA40-1F57-4A6D-ACDA-F720AA468CF6}"/>
          </ac:cxnSpMkLst>
        </pc:cxnChg>
        <pc:cxnChg chg="add del">
          <ac:chgData name="Pendam, Nithin Kumar" userId="f316d4e1-dcea-4cbb-9ca8-7c42d48ec7a2" providerId="ADAL" clId="{1855F8DE-37B2-4507-85BB-CBC68638B490}" dt="2021-10-11T10:59:30.972" v="590" actId="26606"/>
          <ac:cxnSpMkLst>
            <pc:docMk/>
            <pc:sldMk cId="2284399962" sldId="261"/>
            <ac:cxnSpMk id="60" creationId="{B2A94EDB-B0FE-4678-8E69-0F137AE3BE6C}"/>
          </ac:cxnSpMkLst>
        </pc:cxnChg>
        <pc:cxnChg chg="add del">
          <ac:chgData name="Pendam, Nithin Kumar" userId="f316d4e1-dcea-4cbb-9ca8-7c42d48ec7a2" providerId="ADAL" clId="{1855F8DE-37B2-4507-85BB-CBC68638B490}" dt="2021-10-18T04:21:23.495" v="8442" actId="26606"/>
          <ac:cxnSpMkLst>
            <pc:docMk/>
            <pc:sldMk cId="2284399962" sldId="261"/>
            <ac:cxnSpMk id="61" creationId="{B2A94EDB-B0FE-4678-8E69-0F137AE3BE6C}"/>
          </ac:cxnSpMkLst>
        </pc:cxnChg>
        <pc:cxnChg chg="add del">
          <ac:chgData name="Pendam, Nithin Kumar" userId="f316d4e1-dcea-4cbb-9ca8-7c42d48ec7a2" providerId="ADAL" clId="{1855F8DE-37B2-4507-85BB-CBC68638B490}" dt="2021-10-11T10:59:30.904" v="589" actId="26606"/>
          <ac:cxnSpMkLst>
            <pc:docMk/>
            <pc:sldMk cId="2284399962" sldId="261"/>
            <ac:cxnSpMk id="81" creationId="{2AFD8CBA-54A3-4363-991B-B9C631BBFA74}"/>
          </ac:cxnSpMkLst>
        </pc:cxnChg>
        <pc:cxnChg chg="add del">
          <ac:chgData name="Pendam, Nithin Kumar" userId="f316d4e1-dcea-4cbb-9ca8-7c42d48ec7a2" providerId="ADAL" clId="{1855F8DE-37B2-4507-85BB-CBC68638B490}" dt="2021-10-11T10:59:30.904" v="589" actId="26606"/>
          <ac:cxnSpMkLst>
            <pc:docMk/>
            <pc:sldMk cId="2284399962" sldId="261"/>
            <ac:cxnSpMk id="82" creationId="{64FA5DFF-7FE6-4855-84E6-DFA78EE978BD}"/>
          </ac:cxnSpMkLst>
        </pc:cxnChg>
        <pc:cxnChg chg="add del">
          <ac:chgData name="Pendam, Nithin Kumar" userId="f316d4e1-dcea-4cbb-9ca8-7c42d48ec7a2" providerId="ADAL" clId="{1855F8DE-37B2-4507-85BB-CBC68638B490}" dt="2021-10-11T11:01:16.998" v="609" actId="700"/>
          <ac:cxnSpMkLst>
            <pc:docMk/>
            <pc:sldMk cId="2284399962" sldId="261"/>
            <ac:cxnSpMk id="104" creationId="{2AFD8CBA-54A3-4363-991B-B9C631BBFA74}"/>
          </ac:cxnSpMkLst>
        </pc:cxnChg>
        <pc:cxnChg chg="add del">
          <ac:chgData name="Pendam, Nithin Kumar" userId="f316d4e1-dcea-4cbb-9ca8-7c42d48ec7a2" providerId="ADAL" clId="{1855F8DE-37B2-4507-85BB-CBC68638B490}" dt="2021-10-11T11:01:16.998" v="609" actId="700"/>
          <ac:cxnSpMkLst>
            <pc:docMk/>
            <pc:sldMk cId="2284399962" sldId="261"/>
            <ac:cxnSpMk id="151" creationId="{64FA5DFF-7FE6-4855-84E6-DFA78EE978BD}"/>
          </ac:cxnSpMkLst>
        </pc:cxnChg>
      </pc:sldChg>
      <pc:sldChg chg="new del">
        <pc:chgData name="Pendam, Nithin Kumar" userId="f316d4e1-dcea-4cbb-9ca8-7c42d48ec7a2" providerId="ADAL" clId="{1855F8DE-37B2-4507-85BB-CBC68638B490}" dt="2021-10-11T10:46:26.322" v="552" actId="680"/>
        <pc:sldMkLst>
          <pc:docMk/>
          <pc:sldMk cId="3874875318" sldId="261"/>
        </pc:sldMkLst>
      </pc:sldChg>
      <pc:sldChg chg="addSp delSp modSp new mod setBg modAnim delDesignElem chgLayout">
        <pc:chgData name="Pendam, Nithin Kumar" userId="f316d4e1-dcea-4cbb-9ca8-7c42d48ec7a2" providerId="ADAL" clId="{1855F8DE-37B2-4507-85BB-CBC68638B490}" dt="2021-10-19T03:24:33.740" v="8516"/>
        <pc:sldMkLst>
          <pc:docMk/>
          <pc:sldMk cId="873400440" sldId="262"/>
        </pc:sldMkLst>
        <pc:spChg chg="mod ord">
          <ac:chgData name="Pendam, Nithin Kumar" userId="f316d4e1-dcea-4cbb-9ca8-7c42d48ec7a2" providerId="ADAL" clId="{1855F8DE-37B2-4507-85BB-CBC68638B490}" dt="2021-10-11T11:53:29.994" v="876" actId="207"/>
          <ac:spMkLst>
            <pc:docMk/>
            <pc:sldMk cId="873400440" sldId="262"/>
            <ac:spMk id="2" creationId="{3B3A1AEE-5FD0-49F2-8B46-C87B94316874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873400440" sldId="262"/>
            <ac:spMk id="3" creationId="{40BC9D6F-6FFB-4E1A-A436-527C385308F4}"/>
          </ac:spMkLst>
        </pc:spChg>
        <pc:spChg chg="del">
          <ac:chgData name="Pendam, Nithin Kumar" userId="f316d4e1-dcea-4cbb-9ca8-7c42d48ec7a2" providerId="ADAL" clId="{1855F8DE-37B2-4507-85BB-CBC68638B490}" dt="2021-10-11T10:46:58.353" v="556" actId="931"/>
          <ac:spMkLst>
            <pc:docMk/>
            <pc:sldMk cId="873400440" sldId="262"/>
            <ac:spMk id="3" creationId="{6DDA435E-7098-4A92-9807-ABE2EEA53A5C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873400440" sldId="262"/>
            <ac:spMk id="4" creationId="{266FC96F-3739-4541-B2A1-C90F922777BB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873400440" sldId="262"/>
            <ac:spMk id="5" creationId="{2C46A5E6-A924-4922-9CD8-53BBDCE328D4}"/>
          </ac:spMkLst>
        </pc:spChg>
        <pc:spChg chg="add del mod">
          <ac:chgData name="Pendam, Nithin Kumar" userId="f316d4e1-dcea-4cbb-9ca8-7c42d48ec7a2" providerId="ADAL" clId="{1855F8DE-37B2-4507-85BB-CBC68638B490}" dt="2021-10-11T11:50:50.002" v="857"/>
          <ac:spMkLst>
            <pc:docMk/>
            <pc:sldMk cId="873400440" sldId="262"/>
            <ac:spMk id="8" creationId="{7EDAF0B4-F398-4A47-8E2C-9353C6682E80}"/>
          </ac:spMkLst>
        </pc:spChg>
        <pc:spChg chg="add del">
          <ac:chgData name="Pendam, Nithin Kumar" userId="f316d4e1-dcea-4cbb-9ca8-7c42d48ec7a2" providerId="ADAL" clId="{1855F8DE-37B2-4507-85BB-CBC68638B490}" dt="2021-10-11T11:03:11.636" v="637" actId="931"/>
          <ac:spMkLst>
            <pc:docMk/>
            <pc:sldMk cId="873400440" sldId="262"/>
            <ac:spMk id="9" creationId="{B7B3C609-16F2-4FB2-BAC6-F72B4B93E50C}"/>
          </ac:spMkLst>
        </pc:spChg>
        <pc:spChg chg="add del mod">
          <ac:chgData name="Pendam, Nithin Kumar" userId="f316d4e1-dcea-4cbb-9ca8-7c42d48ec7a2" providerId="ADAL" clId="{1855F8DE-37B2-4507-85BB-CBC68638B490}" dt="2021-10-11T11:51:17.710" v="862"/>
          <ac:spMkLst>
            <pc:docMk/>
            <pc:sldMk cId="873400440" sldId="262"/>
            <ac:spMk id="10" creationId="{E692A1BD-78B5-4E47-BA44-53DAD56C4B45}"/>
          </ac:spMkLst>
        </pc:spChg>
        <pc:spChg chg="add mod">
          <ac:chgData name="Pendam, Nithin Kumar" userId="f316d4e1-dcea-4cbb-9ca8-7c42d48ec7a2" providerId="ADAL" clId="{1855F8DE-37B2-4507-85BB-CBC68638B490}" dt="2021-10-11T11:56:56.473" v="1032" actId="20577"/>
          <ac:spMkLst>
            <pc:docMk/>
            <pc:sldMk cId="873400440" sldId="262"/>
            <ac:spMk id="11" creationId="{56DA8826-D058-431D-A96E-95B0656587FF}"/>
          </ac:spMkLst>
        </pc:spChg>
        <pc:spChg chg="add del">
          <ac:chgData name="Pendam, Nithin Kumar" userId="f316d4e1-dcea-4cbb-9ca8-7c42d48ec7a2" providerId="ADAL" clId="{1855F8DE-37B2-4507-85BB-CBC68638B490}" dt="2021-10-11T11:03:20.009" v="640" actId="26606"/>
          <ac:spMkLst>
            <pc:docMk/>
            <pc:sldMk cId="873400440" sldId="262"/>
            <ac:spMk id="12" creationId="{3BCB5F6A-9EB0-40B0-9D13-3023E9A20508}"/>
          </ac:spMkLst>
        </pc:spChg>
        <pc:spChg chg="add">
          <ac:chgData name="Pendam, Nithin Kumar" userId="f316d4e1-dcea-4cbb-9ca8-7c42d48ec7a2" providerId="ADAL" clId="{1855F8DE-37B2-4507-85BB-CBC68638B490}" dt="2021-10-11T11:52:37.661" v="867" actId="26606"/>
          <ac:spMkLst>
            <pc:docMk/>
            <pc:sldMk cId="873400440" sldId="262"/>
            <ac:spMk id="13" creationId="{3F088236-D655-4F88-B238-E16762358025}"/>
          </ac:spMkLst>
        </pc:spChg>
        <pc:spChg chg="add">
          <ac:chgData name="Pendam, Nithin Kumar" userId="f316d4e1-dcea-4cbb-9ca8-7c42d48ec7a2" providerId="ADAL" clId="{1855F8DE-37B2-4507-85BB-CBC68638B490}" dt="2021-10-11T11:52:37.661" v="867" actId="26606"/>
          <ac:spMkLst>
            <pc:docMk/>
            <pc:sldMk cId="873400440" sldId="262"/>
            <ac:spMk id="15" creationId="{C4CFB339-0ED8-4FE2-9EF1-6D1375B8499B}"/>
          </ac:spMkLst>
        </pc:spChg>
        <pc:spChg chg="add">
          <ac:chgData name="Pendam, Nithin Kumar" userId="f316d4e1-dcea-4cbb-9ca8-7c42d48ec7a2" providerId="ADAL" clId="{1855F8DE-37B2-4507-85BB-CBC68638B490}" dt="2021-10-11T11:52:37.661" v="867" actId="26606"/>
          <ac:spMkLst>
            <pc:docMk/>
            <pc:sldMk cId="873400440" sldId="262"/>
            <ac:spMk id="19" creationId="{31896C80-2069-4431-9C19-83B913734490}"/>
          </ac:spMkLst>
        </pc:spChg>
        <pc:spChg chg="add">
          <ac:chgData name="Pendam, Nithin Kumar" userId="f316d4e1-dcea-4cbb-9ca8-7c42d48ec7a2" providerId="ADAL" clId="{1855F8DE-37B2-4507-85BB-CBC68638B490}" dt="2021-10-11T11:52:37.661" v="867" actId="26606"/>
          <ac:spMkLst>
            <pc:docMk/>
            <pc:sldMk cId="873400440" sldId="262"/>
            <ac:spMk id="20" creationId="{3DAC0C92-199E-475C-9390-119A9B027276}"/>
          </ac:spMkLst>
        </pc:spChg>
        <pc:spChg chg="add">
          <ac:chgData name="Pendam, Nithin Kumar" userId="f316d4e1-dcea-4cbb-9ca8-7c42d48ec7a2" providerId="ADAL" clId="{1855F8DE-37B2-4507-85BB-CBC68638B490}" dt="2021-10-11T11:52:37.661" v="867" actId="26606"/>
          <ac:spMkLst>
            <pc:docMk/>
            <pc:sldMk cId="873400440" sldId="262"/>
            <ac:spMk id="28" creationId="{DBB05BAE-BBD3-4289-899F-A6851503C6B0}"/>
          </ac:spMkLst>
        </pc:spChg>
        <pc:spChg chg="add">
          <ac:chgData name="Pendam, Nithin Kumar" userId="f316d4e1-dcea-4cbb-9ca8-7c42d48ec7a2" providerId="ADAL" clId="{1855F8DE-37B2-4507-85BB-CBC68638B490}" dt="2021-10-11T11:52:37.661" v="867" actId="26606"/>
          <ac:spMkLst>
            <pc:docMk/>
            <pc:sldMk cId="873400440" sldId="262"/>
            <ac:spMk id="30" creationId="{9874D11C-36F5-4BBE-A490-019A54E953B0}"/>
          </ac:spMkLst>
        </pc:spChg>
        <pc:spChg chg="add">
          <ac:chgData name="Pendam, Nithin Kumar" userId="f316d4e1-dcea-4cbb-9ca8-7c42d48ec7a2" providerId="ADAL" clId="{1855F8DE-37B2-4507-85BB-CBC68638B490}" dt="2021-10-11T11:52:37.661" v="867" actId="26606"/>
          <ac:spMkLst>
            <pc:docMk/>
            <pc:sldMk cId="873400440" sldId="262"/>
            <ac:spMk id="32" creationId="{BF120A21-0841-4823-B0C4-28AEBCEF9B78}"/>
          </ac:spMkLst>
        </pc:spChg>
        <pc:spChg chg="add del">
          <ac:chgData name="Pendam, Nithin Kumar" userId="f316d4e1-dcea-4cbb-9ca8-7c42d48ec7a2" providerId="ADAL" clId="{1855F8DE-37B2-4507-85BB-CBC68638B490}" dt="2021-10-11T11:52:32.677" v="865" actId="700"/>
          <ac:spMkLst>
            <pc:docMk/>
            <pc:sldMk cId="873400440" sldId="262"/>
            <ac:spMk id="33" creationId="{66D61E08-70C3-48D8-BEA0-787111DC30DA}"/>
          </ac:spMkLst>
        </pc:spChg>
        <pc:spChg chg="add del">
          <ac:chgData name="Pendam, Nithin Kumar" userId="f316d4e1-dcea-4cbb-9ca8-7c42d48ec7a2" providerId="ADAL" clId="{1855F8DE-37B2-4507-85BB-CBC68638B490}" dt="2021-10-11T11:51:30.435" v="864" actId="22"/>
          <ac:spMkLst>
            <pc:docMk/>
            <pc:sldMk cId="873400440" sldId="262"/>
            <ac:spMk id="34" creationId="{091A6BC9-9DE2-42BF-8CE1-D6BE2931A59A}"/>
          </ac:spMkLst>
        </pc:spChg>
        <pc:spChg chg="add del">
          <ac:chgData name="Pendam, Nithin Kumar" userId="f316d4e1-dcea-4cbb-9ca8-7c42d48ec7a2" providerId="ADAL" clId="{1855F8DE-37B2-4507-85BB-CBC68638B490}" dt="2021-10-11T11:52:32.677" v="865" actId="700"/>
          <ac:spMkLst>
            <pc:docMk/>
            <pc:sldMk cId="873400440" sldId="262"/>
            <ac:spMk id="35" creationId="{FC55298F-0AE5-478E-AD2B-03C2614C5833}"/>
          </ac:spMkLst>
        </pc:spChg>
        <pc:spChg chg="add del">
          <ac:chgData name="Pendam, Nithin Kumar" userId="f316d4e1-dcea-4cbb-9ca8-7c42d48ec7a2" providerId="ADAL" clId="{1855F8DE-37B2-4507-85BB-CBC68638B490}" dt="2021-10-11T11:52:32.677" v="865" actId="700"/>
          <ac:spMkLst>
            <pc:docMk/>
            <pc:sldMk cId="873400440" sldId="262"/>
            <ac:spMk id="37" creationId="{C180E4EA-0B63-4779-A895-7E90E71088F3}"/>
          </ac:spMkLst>
        </pc:spChg>
        <pc:spChg chg="add del">
          <ac:chgData name="Pendam, Nithin Kumar" userId="f316d4e1-dcea-4cbb-9ca8-7c42d48ec7a2" providerId="ADAL" clId="{1855F8DE-37B2-4507-85BB-CBC68638B490}" dt="2021-10-11T11:52:32.677" v="865" actId="700"/>
          <ac:spMkLst>
            <pc:docMk/>
            <pc:sldMk cId="873400440" sldId="262"/>
            <ac:spMk id="39" creationId="{CEE01D9D-3DE8-4EED-B0D3-8F3C79CC7673}"/>
          </ac:spMkLst>
        </pc:spChg>
        <pc:spChg chg="add del">
          <ac:chgData name="Pendam, Nithin Kumar" userId="f316d4e1-dcea-4cbb-9ca8-7c42d48ec7a2" providerId="ADAL" clId="{1855F8DE-37B2-4507-85BB-CBC68638B490}" dt="2021-10-11T11:52:32.677" v="865" actId="700"/>
          <ac:spMkLst>
            <pc:docMk/>
            <pc:sldMk cId="873400440" sldId="262"/>
            <ac:spMk id="41" creationId="{89AF5CE9-607F-43F4-8983-DCD6DA4051FD}"/>
          </ac:spMkLst>
        </pc:spChg>
        <pc:spChg chg="add del">
          <ac:chgData name="Pendam, Nithin Kumar" userId="f316d4e1-dcea-4cbb-9ca8-7c42d48ec7a2" providerId="ADAL" clId="{1855F8DE-37B2-4507-85BB-CBC68638B490}" dt="2021-10-11T11:52:32.677" v="865" actId="700"/>
          <ac:spMkLst>
            <pc:docMk/>
            <pc:sldMk cId="873400440" sldId="262"/>
            <ac:spMk id="43" creationId="{6EEA2DBD-9E1E-4521-8C01-F32AD18A89E3}"/>
          </ac:spMkLst>
        </pc:spChg>
        <pc:spChg chg="add del">
          <ac:chgData name="Pendam, Nithin Kumar" userId="f316d4e1-dcea-4cbb-9ca8-7c42d48ec7a2" providerId="ADAL" clId="{1855F8DE-37B2-4507-85BB-CBC68638B490}" dt="2021-10-11T11:52:32.677" v="865" actId="700"/>
          <ac:spMkLst>
            <pc:docMk/>
            <pc:sldMk cId="873400440" sldId="262"/>
            <ac:spMk id="45" creationId="{15BBD2C1-BA9B-46A9-A27A-33498B169272}"/>
          </ac:spMkLst>
        </pc:spChg>
        <pc:grpChg chg="add del">
          <ac:chgData name="Pendam, Nithin Kumar" userId="f316d4e1-dcea-4cbb-9ca8-7c42d48ec7a2" providerId="ADAL" clId="{1855F8DE-37B2-4507-85BB-CBC68638B490}" dt="2021-10-11T11:52:32.677" v="865" actId="700"/>
          <ac:grpSpMkLst>
            <pc:docMk/>
            <pc:sldMk cId="873400440" sldId="262"/>
            <ac:grpSpMk id="17" creationId="{A5AFB369-4673-4727-A7CD-D86AFE0AE069}"/>
          </ac:grpSpMkLst>
        </pc:grpChg>
        <pc:picChg chg="add del mod modCrop">
          <ac:chgData name="Pendam, Nithin Kumar" userId="f316d4e1-dcea-4cbb-9ca8-7c42d48ec7a2" providerId="ADAL" clId="{1855F8DE-37B2-4507-85BB-CBC68638B490}" dt="2021-10-11T10:47:58.535" v="567" actId="478"/>
          <ac:picMkLst>
            <pc:docMk/>
            <pc:sldMk cId="873400440" sldId="262"/>
            <ac:picMk id="5" creationId="{88D583AE-FBE2-4B82-9E5C-D6D1C0C0F973}"/>
          </ac:picMkLst>
        </pc:picChg>
        <pc:picChg chg="add mod ord modCrop">
          <ac:chgData name="Pendam, Nithin Kumar" userId="f316d4e1-dcea-4cbb-9ca8-7c42d48ec7a2" providerId="ADAL" clId="{1855F8DE-37B2-4507-85BB-CBC68638B490}" dt="2021-10-11T11:53:09.250" v="875" actId="18131"/>
          <ac:picMkLst>
            <pc:docMk/>
            <pc:sldMk cId="873400440" sldId="262"/>
            <ac:picMk id="7" creationId="{ED90399A-503C-4993-8D90-A7CFD8645B3C}"/>
          </ac:picMkLst>
        </pc:picChg>
        <pc:picChg chg="add mod">
          <ac:chgData name="Pendam, Nithin Kumar" userId="f316d4e1-dcea-4cbb-9ca8-7c42d48ec7a2" providerId="ADAL" clId="{1855F8DE-37B2-4507-85BB-CBC68638B490}" dt="2021-10-11T11:56:02.073" v="1022" actId="1076"/>
          <ac:picMkLst>
            <pc:docMk/>
            <pc:sldMk cId="873400440" sldId="262"/>
            <ac:picMk id="38" creationId="{6A4C7C53-C70A-4E13-9F90-7515F463022F}"/>
          </ac:picMkLst>
        </pc:picChg>
        <pc:picChg chg="add mod">
          <ac:chgData name="Pendam, Nithin Kumar" userId="f316d4e1-dcea-4cbb-9ca8-7c42d48ec7a2" providerId="ADAL" clId="{1855F8DE-37B2-4507-85BB-CBC68638B490}" dt="2021-10-11T11:57:12.610" v="1036" actId="1076"/>
          <ac:picMkLst>
            <pc:docMk/>
            <pc:sldMk cId="873400440" sldId="262"/>
            <ac:picMk id="44" creationId="{DB4299DA-DE73-44AF-8FA6-8AAD0FD1CD47}"/>
          </ac:picMkLst>
        </pc:picChg>
        <pc:picChg chg="add mod">
          <ac:chgData name="Pendam, Nithin Kumar" userId="f316d4e1-dcea-4cbb-9ca8-7c42d48ec7a2" providerId="ADAL" clId="{1855F8DE-37B2-4507-85BB-CBC68638B490}" dt="2021-10-11T11:57:07.402" v="1035" actId="1076"/>
          <ac:picMkLst>
            <pc:docMk/>
            <pc:sldMk cId="873400440" sldId="262"/>
            <ac:picMk id="46" creationId="{A22E5DFC-B218-4F3C-81C6-C5A1ACB7B0E1}"/>
          </ac:picMkLst>
        </pc:picChg>
        <pc:picChg chg="add mod">
          <ac:chgData name="Pendam, Nithin Kumar" userId="f316d4e1-dcea-4cbb-9ca8-7c42d48ec7a2" providerId="ADAL" clId="{1855F8DE-37B2-4507-85BB-CBC68638B490}" dt="2021-10-11T11:57:01.809" v="1034" actId="1076"/>
          <ac:picMkLst>
            <pc:docMk/>
            <pc:sldMk cId="873400440" sldId="262"/>
            <ac:picMk id="47" creationId="{092BCC04-9F47-477E-A372-0BE21F83E8C1}"/>
          </ac:picMkLst>
        </pc:picChg>
        <pc:cxnChg chg="add">
          <ac:chgData name="Pendam, Nithin Kumar" userId="f316d4e1-dcea-4cbb-9ca8-7c42d48ec7a2" providerId="ADAL" clId="{1855F8DE-37B2-4507-85BB-CBC68638B490}" dt="2021-10-11T11:52:37.661" v="867" actId="26606"/>
          <ac:cxnSpMkLst>
            <pc:docMk/>
            <pc:sldMk cId="873400440" sldId="262"/>
            <ac:cxnSpMk id="14" creationId="{64FA5DFF-7FE6-4855-84E6-DFA78EE978BD}"/>
          </ac:cxnSpMkLst>
        </pc:cxnChg>
        <pc:cxnChg chg="add">
          <ac:chgData name="Pendam, Nithin Kumar" userId="f316d4e1-dcea-4cbb-9ca8-7c42d48ec7a2" providerId="ADAL" clId="{1855F8DE-37B2-4507-85BB-CBC68638B490}" dt="2021-10-11T11:52:37.661" v="867" actId="26606"/>
          <ac:cxnSpMkLst>
            <pc:docMk/>
            <pc:sldMk cId="873400440" sldId="262"/>
            <ac:cxnSpMk id="16" creationId="{2AFD8CBA-54A3-4363-991B-B9C631BBFA74}"/>
          </ac:cxnSpMkLst>
        </pc:cxnChg>
        <pc:cxnChg chg="add del">
          <ac:chgData name="Pendam, Nithin Kumar" userId="f316d4e1-dcea-4cbb-9ca8-7c42d48ec7a2" providerId="ADAL" clId="{1855F8DE-37B2-4507-85BB-CBC68638B490}" dt="2021-10-11T11:52:32.677" v="865" actId="700"/>
          <ac:cxnSpMkLst>
            <pc:docMk/>
            <pc:sldMk cId="873400440" sldId="262"/>
            <ac:cxnSpMk id="29" creationId="{A57C1A16-B8AB-4D99-A195-A38F556A6486}"/>
          </ac:cxnSpMkLst>
        </pc:cxnChg>
        <pc:cxnChg chg="add del">
          <ac:chgData name="Pendam, Nithin Kumar" userId="f316d4e1-dcea-4cbb-9ca8-7c42d48ec7a2" providerId="ADAL" clId="{1855F8DE-37B2-4507-85BB-CBC68638B490}" dt="2021-10-11T11:52:32.677" v="865" actId="700"/>
          <ac:cxnSpMkLst>
            <pc:docMk/>
            <pc:sldMk cId="873400440" sldId="262"/>
            <ac:cxnSpMk id="31" creationId="{F8A9B20B-D1DD-4573-B5EC-558029519236}"/>
          </ac:cxnSpMkLst>
        </pc:cxnChg>
      </pc:sldChg>
      <pc:sldChg chg="addSp delSp modSp new mod setBg modAnim delDesignElem">
        <pc:chgData name="Pendam, Nithin Kumar" userId="f316d4e1-dcea-4cbb-9ca8-7c42d48ec7a2" providerId="ADAL" clId="{1855F8DE-37B2-4507-85BB-CBC68638B490}" dt="2021-10-19T03:25:22.397" v="8526"/>
        <pc:sldMkLst>
          <pc:docMk/>
          <pc:sldMk cId="225171719" sldId="263"/>
        </pc:sldMkLst>
        <pc:spChg chg="mod ord">
          <ac:chgData name="Pendam, Nithin Kumar" userId="f316d4e1-dcea-4cbb-9ca8-7c42d48ec7a2" providerId="ADAL" clId="{1855F8DE-37B2-4507-85BB-CBC68638B490}" dt="2021-10-18T03:18:49.465" v="8396"/>
          <ac:spMkLst>
            <pc:docMk/>
            <pc:sldMk cId="225171719" sldId="263"/>
            <ac:spMk id="2" creationId="{8DF98FF9-B3FF-4E28-B856-3C7C558A85CE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25171719" sldId="263"/>
            <ac:spMk id="3" creationId="{183E2089-2695-47E2-9EC8-ACC179B5D6EE}"/>
          </ac:spMkLst>
        </pc:spChg>
        <pc:spChg chg="del">
          <ac:chgData name="Pendam, Nithin Kumar" userId="f316d4e1-dcea-4cbb-9ca8-7c42d48ec7a2" providerId="ADAL" clId="{1855F8DE-37B2-4507-85BB-CBC68638B490}" dt="2021-10-11T11:09:02.386" v="699" actId="931"/>
          <ac:spMkLst>
            <pc:docMk/>
            <pc:sldMk cId="225171719" sldId="263"/>
            <ac:spMk id="3" creationId="{DE95FEA1-AFDE-4232-B5B2-05923F1E2E3C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25171719" sldId="263"/>
            <ac:spMk id="4" creationId="{AD5D643D-B737-4871-B51B-1A989B1204AD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25171719" sldId="263"/>
            <ac:spMk id="5" creationId="{F927963E-94DE-4562-A2AB-CD4209F57F51}"/>
          </ac:spMkLst>
        </pc:spChg>
        <pc:spChg chg="add del">
          <ac:chgData name="Pendam, Nithin Kumar" userId="f316d4e1-dcea-4cbb-9ca8-7c42d48ec7a2" providerId="ADAL" clId="{1855F8DE-37B2-4507-85BB-CBC68638B490}" dt="2021-10-11T11:44:59.249" v="782" actId="931"/>
          <ac:spMkLst>
            <pc:docMk/>
            <pc:sldMk cId="225171719" sldId="263"/>
            <ac:spMk id="9" creationId="{28F53D0A-23F2-4BBD-9C71-829D78256AEF}"/>
          </ac:spMkLst>
        </pc:spChg>
        <pc:spChg chg="add del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12" creationId="{A65AC7D1-EAA9-48F5-B509-60A7F50BF703}"/>
          </ac:spMkLst>
        </pc:spChg>
        <pc:spChg chg="add del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14" creationId="{D6320AF9-619A-4175-865B-5663E1AEF4C5}"/>
          </ac:spMkLst>
        </pc:spChg>
        <pc:spChg chg="add del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20" creationId="{7E018740-5C2B-4A41-AC1A-7E68D1EC1954}"/>
          </ac:spMkLst>
        </pc:spChg>
        <pc:spChg chg="add del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22" creationId="{166F75A4-C475-4941-8EE2-B80A06A2C1BB}"/>
          </ac:spMkLst>
        </pc:spChg>
        <pc:spChg chg="add del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24" creationId="{A032553A-72E8-4B0D-8405-FF9771C9AF05}"/>
          </ac:spMkLst>
        </pc:spChg>
        <pc:spChg chg="add del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26" creationId="{765800AC-C3B9-498E-87BC-29FAE4C76B21}"/>
          </ac:spMkLst>
        </pc:spChg>
        <pc:spChg chg="add del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28" creationId="{1F9D6ACB-2FF4-49F9-978A-E0D5327FC635}"/>
          </ac:spMkLst>
        </pc:spChg>
        <pc:spChg chg="add del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30" creationId="{A5EC319D-0FEA-4B95-A3EA-01E35672C95B}"/>
          </ac:spMkLst>
        </pc:spChg>
        <pc:spChg chg="add mod">
          <ac:chgData name="Pendam, Nithin Kumar" userId="f316d4e1-dcea-4cbb-9ca8-7c42d48ec7a2" providerId="ADAL" clId="{1855F8DE-37B2-4507-85BB-CBC68638B490}" dt="2021-10-16T08:11:31.749" v="7523" actId="20577"/>
          <ac:spMkLst>
            <pc:docMk/>
            <pc:sldMk cId="225171719" sldId="263"/>
            <ac:spMk id="34" creationId="{5D057457-8ADB-4967-8460-0E6EA99ECE6A}"/>
          </ac:spMkLst>
        </pc:spChg>
        <pc:spChg chg="add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41" creationId="{3F088236-D655-4F88-B238-E16762358025}"/>
          </ac:spMkLst>
        </pc:spChg>
        <pc:spChg chg="add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43" creationId="{3DAC0C92-199E-475C-9390-119A9B027276}"/>
          </ac:spMkLst>
        </pc:spChg>
        <pc:spChg chg="add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45" creationId="{C4CFB339-0ED8-4FE2-9EF1-6D1375B8499B}"/>
          </ac:spMkLst>
        </pc:spChg>
        <pc:spChg chg="add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47" creationId="{31896C80-2069-4431-9C19-83B913734490}"/>
          </ac:spMkLst>
        </pc:spChg>
        <pc:spChg chg="add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49" creationId="{BF120A21-0841-4823-B0C4-28AEBCEF9B78}"/>
          </ac:spMkLst>
        </pc:spChg>
        <pc:spChg chg="add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51" creationId="{DBB05BAE-BBD3-4289-899F-A6851503C6B0}"/>
          </ac:spMkLst>
        </pc:spChg>
        <pc:spChg chg="add">
          <ac:chgData name="Pendam, Nithin Kumar" userId="f316d4e1-dcea-4cbb-9ca8-7c42d48ec7a2" providerId="ADAL" clId="{1855F8DE-37B2-4507-85BB-CBC68638B490}" dt="2021-10-11T11:45:06.508" v="785" actId="26606"/>
          <ac:spMkLst>
            <pc:docMk/>
            <pc:sldMk cId="225171719" sldId="263"/>
            <ac:spMk id="53" creationId="{9874D11C-36F5-4BBE-A490-019A54E953B0}"/>
          </ac:spMkLst>
        </pc:spChg>
        <pc:picChg chg="add del mod">
          <ac:chgData name="Pendam, Nithin Kumar" userId="f316d4e1-dcea-4cbb-9ca8-7c42d48ec7a2" providerId="ADAL" clId="{1855F8DE-37B2-4507-85BB-CBC68638B490}" dt="2021-10-11T11:44:52.385" v="781" actId="478"/>
          <ac:picMkLst>
            <pc:docMk/>
            <pc:sldMk cId="225171719" sldId="263"/>
            <ac:picMk id="5" creationId="{243FA7B1-EEC5-4D5C-9316-44515F534397}"/>
          </ac:picMkLst>
        </pc:picChg>
        <pc:picChg chg="add mod modCrop">
          <ac:chgData name="Pendam, Nithin Kumar" userId="f316d4e1-dcea-4cbb-9ca8-7c42d48ec7a2" providerId="ADAL" clId="{1855F8DE-37B2-4507-85BB-CBC68638B490}" dt="2021-10-11T11:45:42.242" v="790" actId="18131"/>
          <ac:picMkLst>
            <pc:docMk/>
            <pc:sldMk cId="225171719" sldId="263"/>
            <ac:picMk id="7" creationId="{227167AE-B03C-47B7-8C7A-9405DF216EA5}"/>
          </ac:picMkLst>
        </pc:picChg>
        <pc:cxnChg chg="add del">
          <ac:chgData name="Pendam, Nithin Kumar" userId="f316d4e1-dcea-4cbb-9ca8-7c42d48ec7a2" providerId="ADAL" clId="{1855F8DE-37B2-4507-85BB-CBC68638B490}" dt="2021-10-11T11:45:06.508" v="785" actId="26606"/>
          <ac:cxnSpMkLst>
            <pc:docMk/>
            <pc:sldMk cId="225171719" sldId="263"/>
            <ac:cxnSpMk id="16" creationId="{063B6EC6-D752-4EE7-908B-F8F19E8C7FEA}"/>
          </ac:cxnSpMkLst>
        </pc:cxnChg>
        <pc:cxnChg chg="add del">
          <ac:chgData name="Pendam, Nithin Kumar" userId="f316d4e1-dcea-4cbb-9ca8-7c42d48ec7a2" providerId="ADAL" clId="{1855F8DE-37B2-4507-85BB-CBC68638B490}" dt="2021-10-11T11:45:06.508" v="785" actId="26606"/>
          <ac:cxnSpMkLst>
            <pc:docMk/>
            <pc:sldMk cId="225171719" sldId="263"/>
            <ac:cxnSpMk id="18" creationId="{EFECD4E8-AD3E-4228-82A2-9461958EA94D}"/>
          </ac:cxnSpMkLst>
        </pc:cxnChg>
        <pc:cxnChg chg="add">
          <ac:chgData name="Pendam, Nithin Kumar" userId="f316d4e1-dcea-4cbb-9ca8-7c42d48ec7a2" providerId="ADAL" clId="{1855F8DE-37B2-4507-85BB-CBC68638B490}" dt="2021-10-11T11:45:06.508" v="785" actId="26606"/>
          <ac:cxnSpMkLst>
            <pc:docMk/>
            <pc:sldMk cId="225171719" sldId="263"/>
            <ac:cxnSpMk id="37" creationId="{64FA5DFF-7FE6-4855-84E6-DFA78EE978BD}"/>
          </ac:cxnSpMkLst>
        </pc:cxnChg>
        <pc:cxnChg chg="add">
          <ac:chgData name="Pendam, Nithin Kumar" userId="f316d4e1-dcea-4cbb-9ca8-7c42d48ec7a2" providerId="ADAL" clId="{1855F8DE-37B2-4507-85BB-CBC68638B490}" dt="2021-10-11T11:45:06.508" v="785" actId="26606"/>
          <ac:cxnSpMkLst>
            <pc:docMk/>
            <pc:sldMk cId="225171719" sldId="263"/>
            <ac:cxnSpMk id="39" creationId="{2AFD8CBA-54A3-4363-991B-B9C631BBFA74}"/>
          </ac:cxnSpMkLst>
        </pc:cxn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2238599354" sldId="264"/>
        </pc:sldMkLst>
        <pc:spChg chg="mod">
          <ac:chgData name="Pendam, Nithin Kumar" userId="f316d4e1-dcea-4cbb-9ca8-7c42d48ec7a2" providerId="ADAL" clId="{1855F8DE-37B2-4507-85BB-CBC68638B490}" dt="2021-10-11T11:58:01.107" v="1041" actId="20577"/>
          <ac:spMkLst>
            <pc:docMk/>
            <pc:sldMk cId="2238599354" sldId="264"/>
            <ac:spMk id="2" creationId="{BDE173B9-7128-49D2-9870-1C419DEFF0F9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238599354" sldId="264"/>
            <ac:spMk id="3" creationId="{152499D6-B4D5-43BF-87E7-182B2B1C25AD}"/>
          </ac:spMkLst>
        </pc:spChg>
        <pc:spChg chg="del">
          <ac:chgData name="Pendam, Nithin Kumar" userId="f316d4e1-dcea-4cbb-9ca8-7c42d48ec7a2" providerId="ADAL" clId="{1855F8DE-37B2-4507-85BB-CBC68638B490}" dt="2021-10-11T11:24:21.435" v="708" actId="931"/>
          <ac:spMkLst>
            <pc:docMk/>
            <pc:sldMk cId="2238599354" sldId="264"/>
            <ac:spMk id="3" creationId="{8826D404-5A18-4D27-85B6-A93667A51AFE}"/>
          </ac:spMkLst>
        </pc:spChg>
        <pc:spChg chg="add del mod">
          <ac:chgData name="Pendam, Nithin Kumar" userId="f316d4e1-dcea-4cbb-9ca8-7c42d48ec7a2" providerId="ADAL" clId="{1855F8DE-37B2-4507-85BB-CBC68638B490}" dt="2021-10-16T05:04:05.715" v="6078" actId="931"/>
          <ac:spMkLst>
            <pc:docMk/>
            <pc:sldMk cId="2238599354" sldId="264"/>
            <ac:spMk id="4" creationId="{8F5F5401-DA19-45C3-BBBF-B80F43CFECE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238599354" sldId="264"/>
            <ac:spMk id="4" creationId="{E516CD23-A3E9-4D94-8E2F-CA4CB7F73861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238599354" sldId="264"/>
            <ac:spMk id="5" creationId="{9D29E0A4-E550-4EC0-B19C-B0FD3240A8E3}"/>
          </ac:spMkLst>
        </pc:spChg>
        <pc:spChg chg="add del mod">
          <ac:chgData name="Pendam, Nithin Kumar" userId="f316d4e1-dcea-4cbb-9ca8-7c42d48ec7a2" providerId="ADAL" clId="{1855F8DE-37B2-4507-85BB-CBC68638B490}" dt="2021-10-11T11:41:00.395" v="771" actId="931"/>
          <ac:spMkLst>
            <pc:docMk/>
            <pc:sldMk cId="2238599354" sldId="264"/>
            <ac:spMk id="7" creationId="{3CCEFDEA-2960-4B00-80E7-6D9A31222832}"/>
          </ac:spMkLst>
        </pc:spChg>
        <pc:spChg chg="add del mod">
          <ac:chgData name="Pendam, Nithin Kumar" userId="f316d4e1-dcea-4cbb-9ca8-7c42d48ec7a2" providerId="ADAL" clId="{1855F8DE-37B2-4507-85BB-CBC68638B490}" dt="2021-10-11T13:45:26.062" v="3635" actId="931"/>
          <ac:spMkLst>
            <pc:docMk/>
            <pc:sldMk cId="2238599354" sldId="264"/>
            <ac:spMk id="11" creationId="{B235C6C3-1020-4461-AA72-C6386AF79029}"/>
          </ac:spMkLst>
        </pc:spChg>
        <pc:picChg chg="add del mod">
          <ac:chgData name="Pendam, Nithin Kumar" userId="f316d4e1-dcea-4cbb-9ca8-7c42d48ec7a2" providerId="ADAL" clId="{1855F8DE-37B2-4507-85BB-CBC68638B490}" dt="2021-10-11T11:40:56.004" v="770" actId="21"/>
          <ac:picMkLst>
            <pc:docMk/>
            <pc:sldMk cId="2238599354" sldId="264"/>
            <ac:picMk id="5" creationId="{1981FD10-3E79-40D0-BCD6-5446D4EEF217}"/>
          </ac:picMkLst>
        </pc:picChg>
        <pc:picChg chg="add mod">
          <ac:chgData name="Pendam, Nithin Kumar" userId="f316d4e1-dcea-4cbb-9ca8-7c42d48ec7a2" providerId="ADAL" clId="{1855F8DE-37B2-4507-85BB-CBC68638B490}" dt="2021-10-16T05:04:29.993" v="6084" actId="14100"/>
          <ac:picMkLst>
            <pc:docMk/>
            <pc:sldMk cId="2238599354" sldId="264"/>
            <ac:picMk id="6" creationId="{19173895-0D07-42F2-896F-8C07A7D342CF}"/>
          </ac:picMkLst>
        </pc:picChg>
        <pc:picChg chg="add del mod">
          <ac:chgData name="Pendam, Nithin Kumar" userId="f316d4e1-dcea-4cbb-9ca8-7c42d48ec7a2" providerId="ADAL" clId="{1855F8DE-37B2-4507-85BB-CBC68638B490}" dt="2021-10-11T13:45:19.271" v="3634" actId="21"/>
          <ac:picMkLst>
            <pc:docMk/>
            <pc:sldMk cId="2238599354" sldId="264"/>
            <ac:picMk id="9" creationId="{75039805-37BB-4096-987E-AA9132931174}"/>
          </ac:picMkLst>
        </pc:picChg>
        <pc:picChg chg="add del mod">
          <ac:chgData name="Pendam, Nithin Kumar" userId="f316d4e1-dcea-4cbb-9ca8-7c42d48ec7a2" providerId="ADAL" clId="{1855F8DE-37B2-4507-85BB-CBC68638B490}" dt="2021-10-16T05:04:00.086" v="6077" actId="21"/>
          <ac:picMkLst>
            <pc:docMk/>
            <pc:sldMk cId="2238599354" sldId="264"/>
            <ac:picMk id="13" creationId="{719B6D72-39F5-42FE-93EC-48B79E11B048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2533030072" sldId="265"/>
        </pc:sldMkLst>
        <pc:spChg chg="mod">
          <ac:chgData name="Pendam, Nithin Kumar" userId="f316d4e1-dcea-4cbb-9ca8-7c42d48ec7a2" providerId="ADAL" clId="{1855F8DE-37B2-4507-85BB-CBC68638B490}" dt="2021-10-18T03:18:44.585" v="8395"/>
          <ac:spMkLst>
            <pc:docMk/>
            <pc:sldMk cId="2533030072" sldId="265"/>
            <ac:spMk id="2" creationId="{F347CA0D-D442-4573-8348-C3F7928B21FA}"/>
          </ac:spMkLst>
        </pc:spChg>
        <pc:spChg chg="del mod">
          <ac:chgData name="Pendam, Nithin Kumar" userId="f316d4e1-dcea-4cbb-9ca8-7c42d48ec7a2" providerId="ADAL" clId="{1855F8DE-37B2-4507-85BB-CBC68638B490}" dt="2021-10-11T12:08:08.297" v="1068" actId="3680"/>
          <ac:spMkLst>
            <pc:docMk/>
            <pc:sldMk cId="2533030072" sldId="265"/>
            <ac:spMk id="3" creationId="{3707769A-92FE-461D-A48B-4C57A060ECB4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533030072" sldId="265"/>
            <ac:spMk id="3" creationId="{845A8B07-8978-4B10-B961-3314EEC2FC5D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533030072" sldId="265"/>
            <ac:spMk id="8" creationId="{75189BD4-587C-4C5E-B6C8-E653656487E9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533030072" sldId="265"/>
            <ac:spMk id="9" creationId="{220DB945-62F1-4292-84F3-E1D69F3659B4}"/>
          </ac:spMkLst>
        </pc:spChg>
        <pc:graphicFrameChg chg="add mod ord modGraphic">
          <ac:chgData name="Pendam, Nithin Kumar" userId="f316d4e1-dcea-4cbb-9ca8-7c42d48ec7a2" providerId="ADAL" clId="{1855F8DE-37B2-4507-85BB-CBC68638B490}" dt="2021-10-16T05:05:19.395" v="6114" actId="20577"/>
          <ac:graphicFrameMkLst>
            <pc:docMk/>
            <pc:sldMk cId="2533030072" sldId="265"/>
            <ac:graphicFrameMk id="4" creationId="{13CCA3CE-56B9-42A9-855D-EA3C79AF11EC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1T12:18:35.201" v="1414" actId="14100"/>
          <ac:graphicFrameMkLst>
            <pc:docMk/>
            <pc:sldMk cId="2533030072" sldId="265"/>
            <ac:graphicFrameMk id="5" creationId="{012EEB9E-3680-4DE8-AA75-F35B9E5D62B6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1T12:24:58.829" v="1649" actId="1076"/>
          <ac:graphicFrameMkLst>
            <pc:docMk/>
            <pc:sldMk cId="2533030072" sldId="265"/>
            <ac:graphicFrameMk id="6" creationId="{10363B6F-14A2-4F3D-8D00-ACC8F2E94FFF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1T12:25:03.575" v="1650" actId="1076"/>
          <ac:graphicFrameMkLst>
            <pc:docMk/>
            <pc:sldMk cId="2533030072" sldId="265"/>
            <ac:graphicFrameMk id="7" creationId="{2C8E71F9-88E7-445A-8DA7-ED84E1FA17AA}"/>
          </ac:graphicFrameMkLst>
        </pc:graphicFrame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2545133104" sldId="266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545133104" sldId="266"/>
            <ac:spMk id="2" creationId="{253F338C-BA73-41CD-B80B-857EDE340FC4}"/>
          </ac:spMkLst>
        </pc:spChg>
        <pc:spChg chg="del mod">
          <ac:chgData name="Pendam, Nithin Kumar" userId="f316d4e1-dcea-4cbb-9ca8-7c42d48ec7a2" providerId="ADAL" clId="{1855F8DE-37B2-4507-85BB-CBC68638B490}" dt="2021-10-11T12:25:18.093" v="1651" actId="478"/>
          <ac:spMkLst>
            <pc:docMk/>
            <pc:sldMk cId="2545133104" sldId="266"/>
            <ac:spMk id="2" creationId="{A2384B00-E9B7-4D9F-9ADE-4F413BEBB0FD}"/>
          </ac:spMkLst>
        </pc:spChg>
        <pc:spChg chg="del mod">
          <ac:chgData name="Pendam, Nithin Kumar" userId="f316d4e1-dcea-4cbb-9ca8-7c42d48ec7a2" providerId="ADAL" clId="{1855F8DE-37B2-4507-85BB-CBC68638B490}" dt="2021-10-11T12:06:30.341" v="1043" actId="3680"/>
          <ac:spMkLst>
            <pc:docMk/>
            <pc:sldMk cId="2545133104" sldId="266"/>
            <ac:spMk id="3" creationId="{03B7D274-AB71-4D04-867E-B9C30203376E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545133104" sldId="266"/>
            <ac:spMk id="3" creationId="{D76AA5C0-652D-4A91-97E3-EFC98CE9FBA8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545133104" sldId="266"/>
            <ac:spMk id="4" creationId="{017180C2-2A9C-461C-B4E2-B4FF4F1EBAF9}"/>
          </ac:spMkLst>
        </pc:spChg>
        <pc:spChg chg="add del mod">
          <ac:chgData name="Pendam, Nithin Kumar" userId="f316d4e1-dcea-4cbb-9ca8-7c42d48ec7a2" providerId="ADAL" clId="{1855F8DE-37B2-4507-85BB-CBC68638B490}" dt="2021-10-11T12:25:33.016" v="1652" actId="3680"/>
          <ac:spMkLst>
            <pc:docMk/>
            <pc:sldMk cId="2545133104" sldId="266"/>
            <ac:spMk id="6" creationId="{51419052-8BFB-4A43-B0C5-59B3E1105629}"/>
          </ac:spMkLst>
        </pc:spChg>
        <pc:spChg chg="add mod">
          <ac:chgData name="Pendam, Nithin Kumar" userId="f316d4e1-dcea-4cbb-9ca8-7c42d48ec7a2" providerId="ADAL" clId="{1855F8DE-37B2-4507-85BB-CBC68638B490}" dt="2021-10-18T03:18:39.490" v="8394"/>
          <ac:spMkLst>
            <pc:docMk/>
            <pc:sldMk cId="2545133104" sldId="266"/>
            <ac:spMk id="9" creationId="{BD4734AD-7DFB-40DC-B0B7-39F2076C7E9F}"/>
          </ac:spMkLst>
        </pc:spChg>
        <pc:graphicFrameChg chg="add del mod ord modGraphic">
          <ac:chgData name="Pendam, Nithin Kumar" userId="f316d4e1-dcea-4cbb-9ca8-7c42d48ec7a2" providerId="ADAL" clId="{1855F8DE-37B2-4507-85BB-CBC68638B490}" dt="2021-10-11T12:07:03.188" v="1050" actId="478"/>
          <ac:graphicFrameMkLst>
            <pc:docMk/>
            <pc:sldMk cId="2545133104" sldId="266"/>
            <ac:graphicFrameMk id="4" creationId="{9BCEF6CE-86D2-446E-A40F-22FB692A9B24}"/>
          </ac:graphicFrameMkLst>
        </pc:graphicFrameChg>
        <pc:graphicFrameChg chg="add mod ord modGraphic">
          <ac:chgData name="Pendam, Nithin Kumar" userId="f316d4e1-dcea-4cbb-9ca8-7c42d48ec7a2" providerId="ADAL" clId="{1855F8DE-37B2-4507-85BB-CBC68638B490}" dt="2021-10-11T12:41:45.327" v="2141" actId="1076"/>
          <ac:graphicFrameMkLst>
            <pc:docMk/>
            <pc:sldMk cId="2545133104" sldId="266"/>
            <ac:graphicFrameMk id="7" creationId="{3E0AF542-6D73-4122-9691-4897AC666BDB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1T12:41:19.484" v="2136" actId="1076"/>
          <ac:graphicFrameMkLst>
            <pc:docMk/>
            <pc:sldMk cId="2545133104" sldId="266"/>
            <ac:graphicFrameMk id="10" creationId="{5BB73D35-E9DD-4D31-A9A9-B70C2C2C8336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1T12:42:08.232" v="2142" actId="1076"/>
          <ac:graphicFrameMkLst>
            <pc:docMk/>
            <pc:sldMk cId="2545133104" sldId="266"/>
            <ac:graphicFrameMk id="11" creationId="{E73D3DC1-8BA8-4FBA-93C3-05A19F6978DE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1T12:41:40.038" v="2140" actId="1076"/>
          <ac:graphicFrameMkLst>
            <pc:docMk/>
            <pc:sldMk cId="2545133104" sldId="266"/>
            <ac:graphicFrameMk id="12" creationId="{9EFD68D9-79D4-4F52-9170-3EBF277882BA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1T12:41:28.792" v="2138" actId="1076"/>
          <ac:graphicFrameMkLst>
            <pc:docMk/>
            <pc:sldMk cId="2545133104" sldId="266"/>
            <ac:graphicFrameMk id="13" creationId="{13F40625-41C6-4B06-9DDA-447EFA6382BE}"/>
          </ac:graphicFrameMkLst>
        </pc:graphicFrame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2994089773" sldId="267"/>
        </pc:sldMkLst>
        <pc:spChg chg="del mod">
          <ac:chgData name="Pendam, Nithin Kumar" userId="f316d4e1-dcea-4cbb-9ca8-7c42d48ec7a2" providerId="ADAL" clId="{1855F8DE-37B2-4507-85BB-CBC68638B490}" dt="2021-10-11T12:42:21.920" v="2143"/>
          <ac:spMkLst>
            <pc:docMk/>
            <pc:sldMk cId="2994089773" sldId="267"/>
            <ac:spMk id="2" creationId="{6359C4FF-8B30-4864-8624-2F056081D30B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994089773" sldId="267"/>
            <ac:spMk id="2" creationId="{D34606D4-9115-416C-880E-E2AA6A6C82A1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994089773" sldId="267"/>
            <ac:spMk id="3" creationId="{870D5765-C52E-4797-A692-9CF14EAB2AC2}"/>
          </ac:spMkLst>
        </pc:spChg>
        <pc:spChg chg="del mod">
          <ac:chgData name="Pendam, Nithin Kumar" userId="f316d4e1-dcea-4cbb-9ca8-7c42d48ec7a2" providerId="ADAL" clId="{1855F8DE-37B2-4507-85BB-CBC68638B490}" dt="2021-10-11T12:58:46.172" v="2145" actId="3680"/>
          <ac:spMkLst>
            <pc:docMk/>
            <pc:sldMk cId="2994089773" sldId="267"/>
            <ac:spMk id="3" creationId="{B9B98BA3-0E65-44C2-91B1-353BA9CBDF35}"/>
          </ac:spMkLst>
        </pc:spChg>
        <pc:spChg chg="add mod">
          <ac:chgData name="Pendam, Nithin Kumar" userId="f316d4e1-dcea-4cbb-9ca8-7c42d48ec7a2" providerId="ADAL" clId="{1855F8DE-37B2-4507-85BB-CBC68638B490}" dt="2021-10-18T03:18:36.465" v="8393"/>
          <ac:spMkLst>
            <pc:docMk/>
            <pc:sldMk cId="2994089773" sldId="267"/>
            <ac:spMk id="4" creationId="{5B242B3C-6D47-40BD-8A4B-96D1CD146E13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994089773" sldId="267"/>
            <ac:spMk id="8" creationId="{2A38A57F-5737-4BB9-AF7D-6BDF5846E35D}"/>
          </ac:spMkLst>
        </pc:spChg>
        <pc:graphicFrameChg chg="add mod ord modGraphic">
          <ac:chgData name="Pendam, Nithin Kumar" userId="f316d4e1-dcea-4cbb-9ca8-7c42d48ec7a2" providerId="ADAL" clId="{1855F8DE-37B2-4507-85BB-CBC68638B490}" dt="2021-10-11T13:18:03.401" v="2533" actId="1076"/>
          <ac:graphicFrameMkLst>
            <pc:docMk/>
            <pc:sldMk cId="2994089773" sldId="267"/>
            <ac:graphicFrameMk id="5" creationId="{AC43EDFF-D7CE-4495-A91A-181BA081710B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1T13:18:00.093" v="2532" actId="1076"/>
          <ac:graphicFrameMkLst>
            <pc:docMk/>
            <pc:sldMk cId="2994089773" sldId="267"/>
            <ac:graphicFrameMk id="6" creationId="{BBB90273-C60C-4839-8375-3B51349AE6B6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1T13:27:52.788" v="2965" actId="1076"/>
          <ac:graphicFrameMkLst>
            <pc:docMk/>
            <pc:sldMk cId="2994089773" sldId="267"/>
            <ac:graphicFrameMk id="7" creationId="{1159CD85-0254-4824-A4AE-F9742C5D6B5C}"/>
          </ac:graphicFrameMkLst>
        </pc:graphicFrame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3769230936" sldId="268"/>
        </pc:sldMkLst>
        <pc:spChg chg="mod">
          <ac:chgData name="Pendam, Nithin Kumar" userId="f316d4e1-dcea-4cbb-9ca8-7c42d48ec7a2" providerId="ADAL" clId="{1855F8DE-37B2-4507-85BB-CBC68638B490}" dt="2021-10-18T03:18:32.754" v="8392"/>
          <ac:spMkLst>
            <pc:docMk/>
            <pc:sldMk cId="3769230936" sldId="268"/>
            <ac:spMk id="2" creationId="{75373173-E99E-4B16-A462-463E1A8D088D}"/>
          </ac:spMkLst>
        </pc:spChg>
        <pc:spChg chg="del">
          <ac:chgData name="Pendam, Nithin Kumar" userId="f316d4e1-dcea-4cbb-9ca8-7c42d48ec7a2" providerId="ADAL" clId="{1855F8DE-37B2-4507-85BB-CBC68638B490}" dt="2021-10-11T13:18:37.855" v="2538" actId="3680"/>
          <ac:spMkLst>
            <pc:docMk/>
            <pc:sldMk cId="3769230936" sldId="268"/>
            <ac:spMk id="3" creationId="{0016626D-2C45-4067-982E-7BA858EE7E04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769230936" sldId="268"/>
            <ac:spMk id="3" creationId="{2EBBC1C3-5A50-4A47-A303-235420696D86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769230936" sldId="268"/>
            <ac:spMk id="6" creationId="{6C03B908-E34C-4DDF-A80A-BBA266C619F6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769230936" sldId="268"/>
            <ac:spMk id="7" creationId="{27781B2E-9F52-4DE1-B89C-7C7E3FD0EC75}"/>
          </ac:spMkLst>
        </pc:spChg>
        <pc:graphicFrameChg chg="add mod ord modGraphic">
          <ac:chgData name="Pendam, Nithin Kumar" userId="f316d4e1-dcea-4cbb-9ca8-7c42d48ec7a2" providerId="ADAL" clId="{1855F8DE-37B2-4507-85BB-CBC68638B490}" dt="2021-10-11T13:37:46.001" v="3524" actId="1076"/>
          <ac:graphicFrameMkLst>
            <pc:docMk/>
            <pc:sldMk cId="3769230936" sldId="268"/>
            <ac:graphicFrameMk id="4" creationId="{CAA16952-B024-4070-8F26-8436EF63096C}"/>
          </ac:graphicFrameMkLst>
        </pc:graphicFrameChg>
        <pc:graphicFrameChg chg="add mod modGraphic">
          <ac:chgData name="Pendam, Nithin Kumar" userId="f316d4e1-dcea-4cbb-9ca8-7c42d48ec7a2" providerId="ADAL" clId="{1855F8DE-37B2-4507-85BB-CBC68638B490}" dt="2021-10-16T08:15:51.075" v="7594"/>
          <ac:graphicFrameMkLst>
            <pc:docMk/>
            <pc:sldMk cId="3769230936" sldId="268"/>
            <ac:graphicFrameMk id="5" creationId="{20E4E69C-2632-4AF7-BBC7-D3C74A63CA3E}"/>
          </ac:graphicFrameMkLst>
        </pc:graphicFrame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4260638559" sldId="269"/>
        </pc:sldMkLst>
        <pc:spChg chg="mod">
          <ac:chgData name="Pendam, Nithin Kumar" userId="f316d4e1-dcea-4cbb-9ca8-7c42d48ec7a2" providerId="ADAL" clId="{1855F8DE-37B2-4507-85BB-CBC68638B490}" dt="2021-10-18T03:18:28.930" v="8391"/>
          <ac:spMkLst>
            <pc:docMk/>
            <pc:sldMk cId="4260638559" sldId="269"/>
            <ac:spMk id="2" creationId="{77E7FADF-2BAC-411D-BA3A-2AFAEB276246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4260638559" sldId="269"/>
            <ac:spMk id="3" creationId="{A5ED02FC-F82F-4417-9D1D-9071A20E7E62}"/>
          </ac:spMkLst>
        </pc:spChg>
        <pc:spChg chg="del">
          <ac:chgData name="Pendam, Nithin Kumar" userId="f316d4e1-dcea-4cbb-9ca8-7c42d48ec7a2" providerId="ADAL" clId="{1855F8DE-37B2-4507-85BB-CBC68638B490}" dt="2021-10-11T13:27:35.731" v="2963" actId="3680"/>
          <ac:spMkLst>
            <pc:docMk/>
            <pc:sldMk cId="4260638559" sldId="269"/>
            <ac:spMk id="3" creationId="{CE5A39F2-79F1-490E-A0A2-F6A97A5A2329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4260638559" sldId="269"/>
            <ac:spMk id="5" creationId="{17178660-7A2E-4517-8AEE-E74ED9B00E2F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4260638559" sldId="269"/>
            <ac:spMk id="6" creationId="{E39ABFA3-1179-47B4-97A2-B69765BA0318}"/>
          </ac:spMkLst>
        </pc:spChg>
        <pc:graphicFrameChg chg="add mod ord modGraphic">
          <ac:chgData name="Pendam, Nithin Kumar" userId="f316d4e1-dcea-4cbb-9ca8-7c42d48ec7a2" providerId="ADAL" clId="{1855F8DE-37B2-4507-85BB-CBC68638B490}" dt="2021-10-16T08:16:19.917" v="7607" actId="20577"/>
          <ac:graphicFrameMkLst>
            <pc:docMk/>
            <pc:sldMk cId="4260638559" sldId="269"/>
            <ac:graphicFrameMk id="4" creationId="{2CD077F9-144A-4748-9879-173788CD2822}"/>
          </ac:graphicFrameMkLst>
        </pc:graphicFrameChg>
      </pc:sldChg>
      <pc:sldChg chg="addSp delSp modSp new mod chgLayout">
        <pc:chgData name="Pendam, Nithin Kumar" userId="f316d4e1-dcea-4cbb-9ca8-7c42d48ec7a2" providerId="ADAL" clId="{1855F8DE-37B2-4507-85BB-CBC68638B490}" dt="2021-10-19T03:21:44.833" v="8498"/>
        <pc:sldMkLst>
          <pc:docMk/>
          <pc:sldMk cId="1334651380" sldId="270"/>
        </pc:sldMkLst>
        <pc:spChg chg="mod ord">
          <ac:chgData name="Pendam, Nithin Kumar" userId="f316d4e1-dcea-4cbb-9ca8-7c42d48ec7a2" providerId="ADAL" clId="{1855F8DE-37B2-4507-85BB-CBC68638B490}" dt="2021-10-16T07:33:12.727" v="7008" actId="20577"/>
          <ac:spMkLst>
            <pc:docMk/>
            <pc:sldMk cId="1334651380" sldId="270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334651380" sldId="270"/>
            <ac:spMk id="3" creationId="{6879868C-3AC1-4F1B-9618-CA8D2D5B1625}"/>
          </ac:spMkLst>
        </pc:spChg>
        <pc:spChg chg="del">
          <ac:chgData name="Pendam, Nithin Kumar" userId="f316d4e1-dcea-4cbb-9ca8-7c42d48ec7a2" providerId="ADAL" clId="{1855F8DE-37B2-4507-85BB-CBC68638B490}" dt="2021-10-11T14:48:16.935" v="3678" actId="21"/>
          <ac:spMkLst>
            <pc:docMk/>
            <pc:sldMk cId="1334651380" sldId="270"/>
            <ac:spMk id="3" creationId="{9272A844-723E-4D71-B348-289A9CEAC742}"/>
          </ac:spMkLst>
        </pc:spChg>
        <pc:spChg chg="add mod ord">
          <ac:chgData name="Pendam, Nithin Kumar" userId="f316d4e1-dcea-4cbb-9ca8-7c42d48ec7a2" providerId="ADAL" clId="{1855F8DE-37B2-4507-85BB-CBC68638B490}" dt="2021-10-18T03:18:21.913" v="8389" actId="113"/>
          <ac:spMkLst>
            <pc:docMk/>
            <pc:sldMk cId="1334651380" sldId="270"/>
            <ac:spMk id="4" creationId="{20FA4AF8-60A5-4F2A-A447-9647DDB6C4EF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334651380" sldId="270"/>
            <ac:spMk id="6" creationId="{A86B3AD6-635D-4337-9B8C-A53EFFF594AA}"/>
          </ac:spMkLst>
        </pc:spChg>
        <pc:spChg chg="add mod">
          <ac:chgData name="Pendam, Nithin Kumar" userId="f316d4e1-dcea-4cbb-9ca8-7c42d48ec7a2" providerId="ADAL" clId="{1855F8DE-37B2-4507-85BB-CBC68638B490}" dt="2021-10-18T03:18:20.193" v="8388" actId="113"/>
          <ac:spMkLst>
            <pc:docMk/>
            <pc:sldMk cId="1334651380" sldId="270"/>
            <ac:spMk id="7" creationId="{2A279BE6-2C68-478E-95CE-34E806A4B97E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334651380" sldId="270"/>
            <ac:spMk id="8" creationId="{491EF433-765E-461D-9477-4B72898CA31D}"/>
          </ac:spMkLst>
        </pc:spChg>
        <pc:picChg chg="add mod modCrop">
          <ac:chgData name="Pendam, Nithin Kumar" userId="f316d4e1-dcea-4cbb-9ca8-7c42d48ec7a2" providerId="ADAL" clId="{1855F8DE-37B2-4507-85BB-CBC68638B490}" dt="2021-10-16T05:08:33.131" v="6128" actId="14100"/>
          <ac:picMkLst>
            <pc:docMk/>
            <pc:sldMk cId="1334651380" sldId="270"/>
            <ac:picMk id="5" creationId="{FE86510B-0939-410C-9DDA-F14F0B43C31A}"/>
          </ac:picMkLst>
        </pc:picChg>
        <pc:picChg chg="add del mod">
          <ac:chgData name="Pendam, Nithin Kumar" userId="f316d4e1-dcea-4cbb-9ca8-7c42d48ec7a2" providerId="ADAL" clId="{1855F8DE-37B2-4507-85BB-CBC68638B490}" dt="2021-10-16T05:07:46.222" v="6115" actId="21"/>
          <ac:picMkLst>
            <pc:docMk/>
            <pc:sldMk cId="1334651380" sldId="270"/>
            <ac:picMk id="6" creationId="{C5292A08-61A8-494E-8A1F-DC899DC06ED5}"/>
          </ac:picMkLst>
        </pc:picChg>
        <pc:picChg chg="add mod">
          <ac:chgData name="Pendam, Nithin Kumar" userId="f316d4e1-dcea-4cbb-9ca8-7c42d48ec7a2" providerId="ADAL" clId="{1855F8DE-37B2-4507-85BB-CBC68638B490}" dt="2021-10-16T05:08:24.894" v="6125" actId="1076"/>
          <ac:picMkLst>
            <pc:docMk/>
            <pc:sldMk cId="1334651380" sldId="270"/>
            <ac:picMk id="9" creationId="{77E9ADEB-F7E3-4818-A4A4-3ED64D41E651}"/>
          </ac:picMkLst>
        </pc:picChg>
      </pc:sldChg>
      <pc:sldChg chg="new del">
        <pc:chgData name="Pendam, Nithin Kumar" userId="f316d4e1-dcea-4cbb-9ca8-7c42d48ec7a2" providerId="ADAL" clId="{1855F8DE-37B2-4507-85BB-CBC68638B490}" dt="2021-10-11T13:37:50.932" v="3526" actId="680"/>
        <pc:sldMkLst>
          <pc:docMk/>
          <pc:sldMk cId="4143324533" sldId="270"/>
        </pc:sldMkLst>
      </pc:sldChg>
      <pc:sldChg chg="addSp delSp modSp add mod">
        <pc:chgData name="Pendam, Nithin Kumar" userId="f316d4e1-dcea-4cbb-9ca8-7c42d48ec7a2" providerId="ADAL" clId="{1855F8DE-37B2-4507-85BB-CBC68638B490}" dt="2021-10-19T03:21:44.833" v="8498"/>
        <pc:sldMkLst>
          <pc:docMk/>
          <pc:sldMk cId="3558782493" sldId="271"/>
        </pc:sldMkLst>
        <pc:spChg chg="mod">
          <ac:chgData name="Pendam, Nithin Kumar" userId="f316d4e1-dcea-4cbb-9ca8-7c42d48ec7a2" providerId="ADAL" clId="{1855F8DE-37B2-4507-85BB-CBC68638B490}" dt="2021-10-12T06:55:02.088" v="4130" actId="20577"/>
          <ac:spMkLst>
            <pc:docMk/>
            <pc:sldMk cId="3558782493" sldId="271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558782493" sldId="271"/>
            <ac:spMk id="3" creationId="{2858A339-4176-484E-8047-EBAFF166878A}"/>
          </ac:spMkLst>
        </pc:spChg>
        <pc:spChg chg="del mod">
          <ac:chgData name="Pendam, Nithin Kumar" userId="f316d4e1-dcea-4cbb-9ca8-7c42d48ec7a2" providerId="ADAL" clId="{1855F8DE-37B2-4507-85BB-CBC68638B490}" dt="2021-10-11T15:09:54.521" v="3750"/>
          <ac:spMkLst>
            <pc:docMk/>
            <pc:sldMk cId="3558782493" sldId="271"/>
            <ac:spMk id="3" creationId="{9272A844-723E-4D71-B348-289A9CEAC742}"/>
          </ac:spMkLst>
        </pc:spChg>
        <pc:spChg chg="add mod">
          <ac:chgData name="Pendam, Nithin Kumar" userId="f316d4e1-dcea-4cbb-9ca8-7c42d48ec7a2" providerId="ADAL" clId="{1855F8DE-37B2-4507-85BB-CBC68638B490}" dt="2021-10-18T03:18:17.210" v="8387" actId="113"/>
          <ac:spMkLst>
            <pc:docMk/>
            <pc:sldMk cId="3558782493" sldId="271"/>
            <ac:spMk id="4" creationId="{92DFFC53-6E00-429F-9160-F51AEC39B5B3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558782493" sldId="271"/>
            <ac:spMk id="5" creationId="{FAFC06ED-E29C-4128-9D94-75BC7FC874F7}"/>
          </ac:spMkLst>
        </pc:spChg>
        <pc:spChg chg="add mod">
          <ac:chgData name="Pendam, Nithin Kumar" userId="f316d4e1-dcea-4cbb-9ca8-7c42d48ec7a2" providerId="ADAL" clId="{1855F8DE-37B2-4507-85BB-CBC68638B490}" dt="2021-10-18T03:18:15.569" v="8386" actId="113"/>
          <ac:spMkLst>
            <pc:docMk/>
            <pc:sldMk cId="3558782493" sldId="271"/>
            <ac:spMk id="7" creationId="{F354D30D-4151-4391-8A62-F1786814A885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558782493" sldId="271"/>
            <ac:spMk id="8" creationId="{AA3C87AE-E920-48C1-B674-475A5BA0D518}"/>
          </ac:spMkLst>
        </pc:spChg>
        <pc:picChg chg="add mod">
          <ac:chgData name="Pendam, Nithin Kumar" userId="f316d4e1-dcea-4cbb-9ca8-7c42d48ec7a2" providerId="ADAL" clId="{1855F8DE-37B2-4507-85BB-CBC68638B490}" dt="2021-10-11T15:11:04.181" v="3767" actId="1076"/>
          <ac:picMkLst>
            <pc:docMk/>
            <pc:sldMk cId="3558782493" sldId="271"/>
            <ac:picMk id="6" creationId="{B20AF870-22EE-40FD-A027-EA296FD78864}"/>
          </ac:picMkLst>
        </pc:picChg>
        <pc:picChg chg="add mod">
          <ac:chgData name="Pendam, Nithin Kumar" userId="f316d4e1-dcea-4cbb-9ca8-7c42d48ec7a2" providerId="ADAL" clId="{1855F8DE-37B2-4507-85BB-CBC68638B490}" dt="2021-10-11T15:11:37.055" v="3782" actId="1076"/>
          <ac:picMkLst>
            <pc:docMk/>
            <pc:sldMk cId="3558782493" sldId="271"/>
            <ac:picMk id="9" creationId="{B445C541-AB21-4B13-8C29-7011D73CE1F9}"/>
          </ac:picMkLst>
        </pc:picChg>
      </pc:sldChg>
      <pc:sldChg chg="addSp delSp modSp add mod">
        <pc:chgData name="Pendam, Nithin Kumar" userId="f316d4e1-dcea-4cbb-9ca8-7c42d48ec7a2" providerId="ADAL" clId="{1855F8DE-37B2-4507-85BB-CBC68638B490}" dt="2021-10-19T03:21:44.833" v="8498"/>
        <pc:sldMkLst>
          <pc:docMk/>
          <pc:sldMk cId="2328125931" sldId="272"/>
        </pc:sldMkLst>
        <pc:spChg chg="mod">
          <ac:chgData name="Pendam, Nithin Kumar" userId="f316d4e1-dcea-4cbb-9ca8-7c42d48ec7a2" providerId="ADAL" clId="{1855F8DE-37B2-4507-85BB-CBC68638B490}" dt="2021-10-12T06:55:19.392" v="4132"/>
          <ac:spMkLst>
            <pc:docMk/>
            <pc:sldMk cId="2328125931" sldId="272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1T15:11:47.943" v="3783" actId="21"/>
          <ac:spMkLst>
            <pc:docMk/>
            <pc:sldMk cId="2328125931" sldId="272"/>
            <ac:spMk id="3" creationId="{9272A844-723E-4D71-B348-289A9CEAC742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328125931" sldId="272"/>
            <ac:spMk id="3" creationId="{E0412803-2CD0-4790-9A02-DC267F469272}"/>
          </ac:spMkLst>
        </pc:spChg>
        <pc:spChg chg="add del mod">
          <ac:chgData name="Pendam, Nithin Kumar" userId="f316d4e1-dcea-4cbb-9ca8-7c42d48ec7a2" providerId="ADAL" clId="{1855F8DE-37B2-4507-85BB-CBC68638B490}" dt="2021-10-11T15:12:07.263" v="3787" actId="21"/>
          <ac:spMkLst>
            <pc:docMk/>
            <pc:sldMk cId="2328125931" sldId="272"/>
            <ac:spMk id="4" creationId="{835691DE-5EB4-4B18-A8C5-335D81F74462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328125931" sldId="272"/>
            <ac:spMk id="4" creationId="{C2F0DDA8-2F14-47A4-B0E1-FE6FCE052331}"/>
          </ac:spMkLst>
        </pc:spChg>
        <pc:spChg chg="add mod">
          <ac:chgData name="Pendam, Nithin Kumar" userId="f316d4e1-dcea-4cbb-9ca8-7c42d48ec7a2" providerId="ADAL" clId="{1855F8DE-37B2-4507-85BB-CBC68638B490}" dt="2021-10-18T03:18:10.330" v="8385" actId="113"/>
          <ac:spMkLst>
            <pc:docMk/>
            <pc:sldMk cId="2328125931" sldId="272"/>
            <ac:spMk id="5" creationId="{A95C756C-1BD4-4E64-B465-A9D303EB72F1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328125931" sldId="272"/>
            <ac:spMk id="6" creationId="{F9D5674F-A353-4646-9CD2-D40DDDF95FC5}"/>
          </ac:spMkLst>
        </pc:spChg>
        <pc:spChg chg="add mod">
          <ac:chgData name="Pendam, Nithin Kumar" userId="f316d4e1-dcea-4cbb-9ca8-7c42d48ec7a2" providerId="ADAL" clId="{1855F8DE-37B2-4507-85BB-CBC68638B490}" dt="2021-10-18T03:18:07.578" v="8384" actId="113"/>
          <ac:spMkLst>
            <pc:docMk/>
            <pc:sldMk cId="2328125931" sldId="272"/>
            <ac:spMk id="13" creationId="{BAC617F2-9772-4661-BCA6-5F7EA71F1089}"/>
          </ac:spMkLst>
        </pc:spChg>
        <pc:picChg chg="add del mod">
          <ac:chgData name="Pendam, Nithin Kumar" userId="f316d4e1-dcea-4cbb-9ca8-7c42d48ec7a2" providerId="ADAL" clId="{1855F8DE-37B2-4507-85BB-CBC68638B490}" dt="2021-10-11T15:12:40.215" v="3802" actId="21"/>
          <ac:picMkLst>
            <pc:docMk/>
            <pc:sldMk cId="2328125931" sldId="272"/>
            <ac:picMk id="7" creationId="{E5C9DEB6-1125-4A80-9501-A49D5E926C24}"/>
          </ac:picMkLst>
        </pc:picChg>
        <pc:picChg chg="add del mod">
          <ac:chgData name="Pendam, Nithin Kumar" userId="f316d4e1-dcea-4cbb-9ca8-7c42d48ec7a2" providerId="ADAL" clId="{1855F8DE-37B2-4507-85BB-CBC68638B490}" dt="2021-10-11T15:12:48.111" v="3806" actId="21"/>
          <ac:picMkLst>
            <pc:docMk/>
            <pc:sldMk cId="2328125931" sldId="272"/>
            <ac:picMk id="9" creationId="{BA71A0C3-3EC5-4504-B4B8-24605705AAB9}"/>
          </ac:picMkLst>
        </pc:picChg>
        <pc:picChg chg="add mod modCrop">
          <ac:chgData name="Pendam, Nithin Kumar" userId="f316d4e1-dcea-4cbb-9ca8-7c42d48ec7a2" providerId="ADAL" clId="{1855F8DE-37B2-4507-85BB-CBC68638B490}" dt="2021-10-11T15:17:37.660" v="3860" actId="14100"/>
          <ac:picMkLst>
            <pc:docMk/>
            <pc:sldMk cId="2328125931" sldId="272"/>
            <ac:picMk id="11" creationId="{CDB357E1-8978-4729-8DB0-B7CA254D99D9}"/>
          </ac:picMkLst>
        </pc:picChg>
        <pc:picChg chg="add del mod">
          <ac:chgData name="Pendam, Nithin Kumar" userId="f316d4e1-dcea-4cbb-9ca8-7c42d48ec7a2" providerId="ADAL" clId="{1855F8DE-37B2-4507-85BB-CBC68638B490}" dt="2021-10-11T15:16:36.192" v="3821" actId="21"/>
          <ac:picMkLst>
            <pc:docMk/>
            <pc:sldMk cId="2328125931" sldId="272"/>
            <ac:picMk id="12" creationId="{0791D79B-4AB5-45A3-8F20-5AA0937DB898}"/>
          </ac:picMkLst>
        </pc:picChg>
        <pc:picChg chg="add mod">
          <ac:chgData name="Pendam, Nithin Kumar" userId="f316d4e1-dcea-4cbb-9ca8-7c42d48ec7a2" providerId="ADAL" clId="{1855F8DE-37B2-4507-85BB-CBC68638B490}" dt="2021-10-11T15:17:31.529" v="3858" actId="1076"/>
          <ac:picMkLst>
            <pc:docMk/>
            <pc:sldMk cId="2328125931" sldId="272"/>
            <ac:picMk id="15" creationId="{D8B2C4A0-BD14-4A48-9A0C-C0FD73D30B45}"/>
          </ac:picMkLst>
        </pc:picChg>
      </pc:sldChg>
      <pc:sldChg chg="addSp delSp modSp add mod">
        <pc:chgData name="Pendam, Nithin Kumar" userId="f316d4e1-dcea-4cbb-9ca8-7c42d48ec7a2" providerId="ADAL" clId="{1855F8DE-37B2-4507-85BB-CBC68638B490}" dt="2021-10-19T03:21:44.833" v="8498"/>
        <pc:sldMkLst>
          <pc:docMk/>
          <pc:sldMk cId="398292787" sldId="273"/>
        </pc:sldMkLst>
        <pc:spChg chg="mod">
          <ac:chgData name="Pendam, Nithin Kumar" userId="f316d4e1-dcea-4cbb-9ca8-7c42d48ec7a2" providerId="ADAL" clId="{1855F8DE-37B2-4507-85BB-CBC68638B490}" dt="2021-10-12T06:55:25.027" v="4134"/>
          <ac:spMkLst>
            <pc:docMk/>
            <pc:sldMk cId="398292787" sldId="273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98292787" sldId="273"/>
            <ac:spMk id="3" creationId="{39AA0BA1-3EFF-4C18-98BB-B8B52B0AFEB1}"/>
          </ac:spMkLst>
        </pc:spChg>
        <pc:spChg chg="del">
          <ac:chgData name="Pendam, Nithin Kumar" userId="f316d4e1-dcea-4cbb-9ca8-7c42d48ec7a2" providerId="ADAL" clId="{1855F8DE-37B2-4507-85BB-CBC68638B490}" dt="2021-10-11T15:18:03.472" v="3867" actId="21"/>
          <ac:spMkLst>
            <pc:docMk/>
            <pc:sldMk cId="398292787" sldId="273"/>
            <ac:spMk id="3" creationId="{9272A844-723E-4D71-B348-289A9CEAC742}"/>
          </ac:spMkLst>
        </pc:spChg>
        <pc:spChg chg="add mod">
          <ac:chgData name="Pendam, Nithin Kumar" userId="f316d4e1-dcea-4cbb-9ca8-7c42d48ec7a2" providerId="ADAL" clId="{1855F8DE-37B2-4507-85BB-CBC68638B490}" dt="2021-10-18T03:17:55.162" v="8380" actId="113"/>
          <ac:spMkLst>
            <pc:docMk/>
            <pc:sldMk cId="398292787" sldId="273"/>
            <ac:spMk id="4" creationId="{3B79422F-4028-4004-96CA-D3BE0B0010F1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98292787" sldId="273"/>
            <ac:spMk id="5" creationId="{50A3AF2E-5FCA-49E7-BC0C-AB5389CD18BD}"/>
          </ac:spMkLst>
        </pc:spChg>
        <pc:spChg chg="add mod">
          <ac:chgData name="Pendam, Nithin Kumar" userId="f316d4e1-dcea-4cbb-9ca8-7c42d48ec7a2" providerId="ADAL" clId="{1855F8DE-37B2-4507-85BB-CBC68638B490}" dt="2021-10-18T03:18:03.633" v="8383" actId="113"/>
          <ac:spMkLst>
            <pc:docMk/>
            <pc:sldMk cId="398292787" sldId="273"/>
            <ac:spMk id="7" creationId="{1CC7ABC3-08DE-4B99-B08C-796EED94D295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98292787" sldId="273"/>
            <ac:spMk id="8" creationId="{6A92FE3B-F8ED-45C5-A7DE-1E9385C46C9C}"/>
          </ac:spMkLst>
        </pc:spChg>
        <pc:spChg chg="add mod">
          <ac:chgData name="Pendam, Nithin Kumar" userId="f316d4e1-dcea-4cbb-9ca8-7c42d48ec7a2" providerId="ADAL" clId="{1855F8DE-37B2-4507-85BB-CBC68638B490}" dt="2021-10-18T03:18:00.771" v="8382" actId="113"/>
          <ac:spMkLst>
            <pc:docMk/>
            <pc:sldMk cId="398292787" sldId="273"/>
            <ac:spMk id="13" creationId="{B0FC0D10-8A48-4EA7-963D-6F3ACB0FFEE2}"/>
          </ac:spMkLst>
        </pc:spChg>
        <pc:spChg chg="add mod">
          <ac:chgData name="Pendam, Nithin Kumar" userId="f316d4e1-dcea-4cbb-9ca8-7c42d48ec7a2" providerId="ADAL" clId="{1855F8DE-37B2-4507-85BB-CBC68638B490}" dt="2021-10-18T03:17:58.969" v="8381" actId="113"/>
          <ac:spMkLst>
            <pc:docMk/>
            <pc:sldMk cId="398292787" sldId="273"/>
            <ac:spMk id="14" creationId="{ABB3F53B-4BF1-428B-BA6B-1A1D2147E4E6}"/>
          </ac:spMkLst>
        </pc:spChg>
        <pc:picChg chg="add mod">
          <ac:chgData name="Pendam, Nithin Kumar" userId="f316d4e1-dcea-4cbb-9ca8-7c42d48ec7a2" providerId="ADAL" clId="{1855F8DE-37B2-4507-85BB-CBC68638B490}" dt="2021-10-11T15:41:25.260" v="3904" actId="1076"/>
          <ac:picMkLst>
            <pc:docMk/>
            <pc:sldMk cId="398292787" sldId="273"/>
            <ac:picMk id="6" creationId="{BE972A24-B88E-4256-8B5F-078502C1FE4E}"/>
          </ac:picMkLst>
        </pc:picChg>
        <pc:picChg chg="add del mod">
          <ac:chgData name="Pendam, Nithin Kumar" userId="f316d4e1-dcea-4cbb-9ca8-7c42d48ec7a2" providerId="ADAL" clId="{1855F8DE-37B2-4507-85BB-CBC68638B490}" dt="2021-10-11T15:40:12.687" v="3892" actId="21"/>
          <ac:picMkLst>
            <pc:docMk/>
            <pc:sldMk cId="398292787" sldId="273"/>
            <ac:picMk id="9" creationId="{781829DD-3D17-401D-B196-7CDC3769109A}"/>
          </ac:picMkLst>
        </pc:picChg>
        <pc:picChg chg="add mod modCrop">
          <ac:chgData name="Pendam, Nithin Kumar" userId="f316d4e1-dcea-4cbb-9ca8-7c42d48ec7a2" providerId="ADAL" clId="{1855F8DE-37B2-4507-85BB-CBC68638B490}" dt="2021-10-11T15:41:17.500" v="3903" actId="1076"/>
          <ac:picMkLst>
            <pc:docMk/>
            <pc:sldMk cId="398292787" sldId="273"/>
            <ac:picMk id="11" creationId="{A4D6C3F6-2B4D-4FF5-B615-752171509AC0}"/>
          </ac:picMkLst>
        </pc:picChg>
        <pc:picChg chg="add del mod">
          <ac:chgData name="Pendam, Nithin Kumar" userId="f316d4e1-dcea-4cbb-9ca8-7c42d48ec7a2" providerId="ADAL" clId="{1855F8DE-37B2-4507-85BB-CBC68638B490}" dt="2021-10-11T15:41:29.500" v="3906"/>
          <ac:picMkLst>
            <pc:docMk/>
            <pc:sldMk cId="398292787" sldId="273"/>
            <ac:picMk id="12" creationId="{2C3FB81D-7A78-4742-BF28-44F5E1DFEAB6}"/>
          </ac:picMkLst>
        </pc:picChg>
        <pc:picChg chg="add mod">
          <ac:chgData name="Pendam, Nithin Kumar" userId="f316d4e1-dcea-4cbb-9ca8-7c42d48ec7a2" providerId="ADAL" clId="{1855F8DE-37B2-4507-85BB-CBC68638B490}" dt="2021-10-11T15:42:51.030" v="3943" actId="1076"/>
          <ac:picMkLst>
            <pc:docMk/>
            <pc:sldMk cId="398292787" sldId="273"/>
            <ac:picMk id="16" creationId="{1D8D3CFA-E8EB-40F9-9296-CEEB13D3D4B4}"/>
          </ac:picMkLst>
        </pc:picChg>
        <pc:picChg chg="add mod">
          <ac:chgData name="Pendam, Nithin Kumar" userId="f316d4e1-dcea-4cbb-9ca8-7c42d48ec7a2" providerId="ADAL" clId="{1855F8DE-37B2-4507-85BB-CBC68638B490}" dt="2021-10-11T15:43:11.690" v="3951" actId="14100"/>
          <ac:picMkLst>
            <pc:docMk/>
            <pc:sldMk cId="398292787" sldId="273"/>
            <ac:picMk id="18" creationId="{0E9AB447-D50E-4353-A6A9-674A709AFABD}"/>
          </ac:picMkLst>
        </pc:picChg>
      </pc:sldChg>
      <pc:sldChg chg="addSp delSp modSp add mod">
        <pc:chgData name="Pendam, Nithin Kumar" userId="f316d4e1-dcea-4cbb-9ca8-7c42d48ec7a2" providerId="ADAL" clId="{1855F8DE-37B2-4507-85BB-CBC68638B490}" dt="2021-10-19T03:21:44.833" v="8498"/>
        <pc:sldMkLst>
          <pc:docMk/>
          <pc:sldMk cId="2581447368" sldId="274"/>
        </pc:sldMkLst>
        <pc:spChg chg="mod">
          <ac:chgData name="Pendam, Nithin Kumar" userId="f316d4e1-dcea-4cbb-9ca8-7c42d48ec7a2" providerId="ADAL" clId="{1855F8DE-37B2-4507-85BB-CBC68638B490}" dt="2021-10-12T06:55:28.080" v="4136"/>
          <ac:spMkLst>
            <pc:docMk/>
            <pc:sldMk cId="2581447368" sldId="274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581447368" sldId="274"/>
            <ac:spMk id="3" creationId="{1115A3DF-7930-4B6C-BC67-55DEEB181210}"/>
          </ac:spMkLst>
        </pc:spChg>
        <pc:spChg chg="del">
          <ac:chgData name="Pendam, Nithin Kumar" userId="f316d4e1-dcea-4cbb-9ca8-7c42d48ec7a2" providerId="ADAL" clId="{1855F8DE-37B2-4507-85BB-CBC68638B490}" dt="2021-10-12T03:16:20.955" v="3968" actId="21"/>
          <ac:spMkLst>
            <pc:docMk/>
            <pc:sldMk cId="2581447368" sldId="274"/>
            <ac:spMk id="3" creationId="{9272A844-723E-4D71-B348-289A9CEAC742}"/>
          </ac:spMkLst>
        </pc:spChg>
        <pc:spChg chg="add mod">
          <ac:chgData name="Pendam, Nithin Kumar" userId="f316d4e1-dcea-4cbb-9ca8-7c42d48ec7a2" providerId="ADAL" clId="{1855F8DE-37B2-4507-85BB-CBC68638B490}" dt="2021-10-18T03:17:41.033" v="8376" actId="113"/>
          <ac:spMkLst>
            <pc:docMk/>
            <pc:sldMk cId="2581447368" sldId="274"/>
            <ac:spMk id="4" creationId="{6176F30D-7E9B-47AB-9337-3DB97B60D405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581447368" sldId="274"/>
            <ac:spMk id="5" creationId="{A88FBA19-DC5A-4CB1-964E-318157C68ED5}"/>
          </ac:spMkLst>
        </pc:spChg>
        <pc:spChg chg="add mod">
          <ac:chgData name="Pendam, Nithin Kumar" userId="f316d4e1-dcea-4cbb-9ca8-7c42d48ec7a2" providerId="ADAL" clId="{1855F8DE-37B2-4507-85BB-CBC68638B490}" dt="2021-10-18T03:17:45.522" v="8378" actId="113"/>
          <ac:spMkLst>
            <pc:docMk/>
            <pc:sldMk cId="2581447368" sldId="274"/>
            <ac:spMk id="7" creationId="{0BD22CD3-1CB4-4FB2-908A-53BF8EEC92AC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581447368" sldId="274"/>
            <ac:spMk id="8" creationId="{6DC75A5E-4DCE-4299-B29F-0ACD2E52AAA1}"/>
          </ac:spMkLst>
        </pc:spChg>
        <pc:spChg chg="add mod">
          <ac:chgData name="Pendam, Nithin Kumar" userId="f316d4e1-dcea-4cbb-9ca8-7c42d48ec7a2" providerId="ADAL" clId="{1855F8DE-37B2-4507-85BB-CBC68638B490}" dt="2021-10-18T03:17:42.672" v="8377" actId="113"/>
          <ac:spMkLst>
            <pc:docMk/>
            <pc:sldMk cId="2581447368" sldId="274"/>
            <ac:spMk id="10" creationId="{30E056F2-9580-45BC-95DA-B9B012146C24}"/>
          </ac:spMkLst>
        </pc:spChg>
        <pc:picChg chg="add mod">
          <ac:chgData name="Pendam, Nithin Kumar" userId="f316d4e1-dcea-4cbb-9ca8-7c42d48ec7a2" providerId="ADAL" clId="{1855F8DE-37B2-4507-85BB-CBC68638B490}" dt="2021-10-12T06:52:05.985" v="4059" actId="1076"/>
          <ac:picMkLst>
            <pc:docMk/>
            <pc:sldMk cId="2581447368" sldId="274"/>
            <ac:picMk id="6" creationId="{7308CEB9-D3B4-473F-B3CC-0B0CA0272210}"/>
          </ac:picMkLst>
        </pc:picChg>
        <pc:picChg chg="add mod">
          <ac:chgData name="Pendam, Nithin Kumar" userId="f316d4e1-dcea-4cbb-9ca8-7c42d48ec7a2" providerId="ADAL" clId="{1855F8DE-37B2-4507-85BB-CBC68638B490}" dt="2021-10-12T06:53:13.934" v="4110" actId="1076"/>
          <ac:picMkLst>
            <pc:docMk/>
            <pc:sldMk cId="2581447368" sldId="274"/>
            <ac:picMk id="9" creationId="{6FFBB089-C7F7-472D-9EFB-9F833B06879C}"/>
          </ac:picMkLst>
        </pc:picChg>
        <pc:picChg chg="add mod">
          <ac:chgData name="Pendam, Nithin Kumar" userId="f316d4e1-dcea-4cbb-9ca8-7c42d48ec7a2" providerId="ADAL" clId="{1855F8DE-37B2-4507-85BB-CBC68638B490}" dt="2021-10-12T06:53:00.925" v="4107" actId="1076"/>
          <ac:picMkLst>
            <pc:docMk/>
            <pc:sldMk cId="2581447368" sldId="274"/>
            <ac:picMk id="12" creationId="{C2A09930-0AEC-44D3-BA47-F0ACAB0ACFA6}"/>
          </ac:picMkLst>
        </pc:picChg>
      </pc:sldChg>
      <pc:sldChg chg="addSp delSp modSp add mod">
        <pc:chgData name="Pendam, Nithin Kumar" userId="f316d4e1-dcea-4cbb-9ca8-7c42d48ec7a2" providerId="ADAL" clId="{1855F8DE-37B2-4507-85BB-CBC68638B490}" dt="2021-10-19T03:21:44.833" v="8498"/>
        <pc:sldMkLst>
          <pc:docMk/>
          <pc:sldMk cId="793954723" sldId="275"/>
        </pc:sldMkLst>
        <pc:spChg chg="mod">
          <ac:chgData name="Pendam, Nithin Kumar" userId="f316d4e1-dcea-4cbb-9ca8-7c42d48ec7a2" providerId="ADAL" clId="{1855F8DE-37B2-4507-85BB-CBC68638B490}" dt="2021-10-12T06:55:32.592" v="4138"/>
          <ac:spMkLst>
            <pc:docMk/>
            <pc:sldMk cId="793954723" sldId="275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793954723" sldId="275"/>
            <ac:spMk id="3" creationId="{759A23A2-AE03-4DE7-8EE8-66F70A3C71B6}"/>
          </ac:spMkLst>
        </pc:spChg>
        <pc:spChg chg="del">
          <ac:chgData name="Pendam, Nithin Kumar" userId="f316d4e1-dcea-4cbb-9ca8-7c42d48ec7a2" providerId="ADAL" clId="{1855F8DE-37B2-4507-85BB-CBC68638B490}" dt="2021-10-12T03:21:34.479" v="4001" actId="21"/>
          <ac:spMkLst>
            <pc:docMk/>
            <pc:sldMk cId="793954723" sldId="275"/>
            <ac:spMk id="3" creationId="{9272A844-723E-4D71-B348-289A9CEAC742}"/>
          </ac:spMkLst>
        </pc:spChg>
        <pc:spChg chg="add mod">
          <ac:chgData name="Pendam, Nithin Kumar" userId="f316d4e1-dcea-4cbb-9ca8-7c42d48ec7a2" providerId="ADAL" clId="{1855F8DE-37B2-4507-85BB-CBC68638B490}" dt="2021-10-18T03:17:38.337" v="8375" actId="113"/>
          <ac:spMkLst>
            <pc:docMk/>
            <pc:sldMk cId="793954723" sldId="275"/>
            <ac:spMk id="4" creationId="{5F1DE292-11DE-40CB-B6C5-72710A0EB4BA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793954723" sldId="275"/>
            <ac:spMk id="5" creationId="{238CDFDD-83F1-40CF-81FA-8B3FC52FCCA9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793954723" sldId="275"/>
            <ac:spMk id="7" creationId="{70C41D94-66D0-453C-9D4A-04F46A48ABC6}"/>
          </ac:spMkLst>
        </pc:spChg>
        <pc:picChg chg="add mod">
          <ac:chgData name="Pendam, Nithin Kumar" userId="f316d4e1-dcea-4cbb-9ca8-7c42d48ec7a2" providerId="ADAL" clId="{1855F8DE-37B2-4507-85BB-CBC68638B490}" dt="2021-10-12T06:50:17.598" v="4028" actId="1076"/>
          <ac:picMkLst>
            <pc:docMk/>
            <pc:sldMk cId="793954723" sldId="275"/>
            <ac:picMk id="6" creationId="{025A552D-43EE-4808-9BC4-CB6252D2B884}"/>
          </ac:picMkLst>
        </pc:picChg>
      </pc:sldChg>
      <pc:sldChg chg="addSp delSp modSp add mod">
        <pc:chgData name="Pendam, Nithin Kumar" userId="f316d4e1-dcea-4cbb-9ca8-7c42d48ec7a2" providerId="ADAL" clId="{1855F8DE-37B2-4507-85BB-CBC68638B490}" dt="2021-10-19T03:21:44.833" v="8498"/>
        <pc:sldMkLst>
          <pc:docMk/>
          <pc:sldMk cId="1803411603" sldId="276"/>
        </pc:sldMkLst>
        <pc:spChg chg="mod">
          <ac:chgData name="Pendam, Nithin Kumar" userId="f316d4e1-dcea-4cbb-9ca8-7c42d48ec7a2" providerId="ADAL" clId="{1855F8DE-37B2-4507-85BB-CBC68638B490}" dt="2021-10-12T06:55:36.834" v="4140"/>
          <ac:spMkLst>
            <pc:docMk/>
            <pc:sldMk cId="1803411603" sldId="276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803411603" sldId="276"/>
            <ac:spMk id="3" creationId="{08344330-E76C-42C0-8B6C-6078D2DB4CA9}"/>
          </ac:spMkLst>
        </pc:spChg>
        <pc:spChg chg="del">
          <ac:chgData name="Pendam, Nithin Kumar" userId="f316d4e1-dcea-4cbb-9ca8-7c42d48ec7a2" providerId="ADAL" clId="{1855F8DE-37B2-4507-85BB-CBC68638B490}" dt="2021-10-12T06:50:50.392" v="4033" actId="21"/>
          <ac:spMkLst>
            <pc:docMk/>
            <pc:sldMk cId="1803411603" sldId="276"/>
            <ac:spMk id="3" creationId="{9272A844-723E-4D71-B348-289A9CEAC742}"/>
          </ac:spMkLst>
        </pc:spChg>
        <pc:spChg chg="add mod">
          <ac:chgData name="Pendam, Nithin Kumar" userId="f316d4e1-dcea-4cbb-9ca8-7c42d48ec7a2" providerId="ADAL" clId="{1855F8DE-37B2-4507-85BB-CBC68638B490}" dt="2021-10-18T03:17:34.570" v="8374" actId="113"/>
          <ac:spMkLst>
            <pc:docMk/>
            <pc:sldMk cId="1803411603" sldId="276"/>
            <ac:spMk id="4" creationId="{DA498B89-4B04-467D-B703-AE4DACE782ED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803411603" sldId="276"/>
            <ac:spMk id="5" creationId="{2EA75195-44BF-4B73-AEEF-3740064588CA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803411603" sldId="276"/>
            <ac:spMk id="7" creationId="{92285679-E5CD-4917-B43D-5E7E02028A50}"/>
          </ac:spMkLst>
        </pc:spChg>
        <pc:picChg chg="add mod">
          <ac:chgData name="Pendam, Nithin Kumar" userId="f316d4e1-dcea-4cbb-9ca8-7c42d48ec7a2" providerId="ADAL" clId="{1855F8DE-37B2-4507-85BB-CBC68638B490}" dt="2021-10-12T06:51:28.142" v="4057" actId="1076"/>
          <ac:picMkLst>
            <pc:docMk/>
            <pc:sldMk cId="1803411603" sldId="276"/>
            <ac:picMk id="6" creationId="{5AF8F33B-CFAF-408B-AA28-7A3D6D2FFCED}"/>
          </ac:picMkLst>
        </pc:picChg>
      </pc:sldChg>
      <pc:sldChg chg="addSp delSp modSp add mod setBg modAnim setClrOvrMap chgLayout">
        <pc:chgData name="Pendam, Nithin Kumar" userId="f316d4e1-dcea-4cbb-9ca8-7c42d48ec7a2" providerId="ADAL" clId="{1855F8DE-37B2-4507-85BB-CBC68638B490}" dt="2021-10-19T03:25:45.186" v="8527"/>
        <pc:sldMkLst>
          <pc:docMk/>
          <pc:sldMk cId="157882821" sldId="277"/>
        </pc:sldMkLst>
        <pc:spChg chg="mod ord">
          <ac:chgData name="Pendam, Nithin Kumar" userId="f316d4e1-dcea-4cbb-9ca8-7c42d48ec7a2" providerId="ADAL" clId="{1855F8DE-37B2-4507-85BB-CBC68638B490}" dt="2021-10-18T03:17:25.537" v="8373"/>
          <ac:spMkLst>
            <pc:docMk/>
            <pc:sldMk cId="157882821" sldId="277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2T06:50:37.746" v="4030" actId="21"/>
          <ac:spMkLst>
            <pc:docMk/>
            <pc:sldMk cId="157882821" sldId="277"/>
            <ac:spMk id="3" creationId="{9272A844-723E-4D71-B348-289A9CEAC742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57882821" sldId="277"/>
            <ac:spMk id="4" creationId="{C96A731C-155B-4486-945E-9CC21C7B46DD}"/>
          </ac:spMkLst>
        </pc:spChg>
        <pc:spChg chg="add del mod ord">
          <ac:chgData name="Pendam, Nithin Kumar" userId="f316d4e1-dcea-4cbb-9ca8-7c42d48ec7a2" providerId="ADAL" clId="{1855F8DE-37B2-4507-85BB-CBC68638B490}" dt="2021-10-16T08:17:17.580" v="7608" actId="12084"/>
          <ac:spMkLst>
            <pc:docMk/>
            <pc:sldMk cId="157882821" sldId="277"/>
            <ac:spMk id="4" creationId="{D4F6CB15-800E-4854-8C96-6198BB4ADC9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57882821" sldId="277"/>
            <ac:spMk id="5" creationId="{5F8E60D0-DE08-4C35-8A0E-BABB14762F61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57882821" sldId="277"/>
            <ac:spMk id="6" creationId="{BC875F74-AD80-4335-8645-307C07E407FC}"/>
          </ac:spMkLst>
        </pc:spChg>
        <pc:spChg chg="add del">
          <ac:chgData name="Pendam, Nithin Kumar" userId="f316d4e1-dcea-4cbb-9ca8-7c42d48ec7a2" providerId="ADAL" clId="{1855F8DE-37B2-4507-85BB-CBC68638B490}" dt="2021-10-12T06:57:51.622" v="4167" actId="26606"/>
          <ac:spMkLst>
            <pc:docMk/>
            <pc:sldMk cId="157882821" sldId="277"/>
            <ac:spMk id="14" creationId="{A65AC7D1-EAA9-48F5-B509-60A7F50BF703}"/>
          </ac:spMkLst>
        </pc:spChg>
        <pc:spChg chg="add del">
          <ac:chgData name="Pendam, Nithin Kumar" userId="f316d4e1-dcea-4cbb-9ca8-7c42d48ec7a2" providerId="ADAL" clId="{1855F8DE-37B2-4507-85BB-CBC68638B490}" dt="2021-10-12T06:57:51.622" v="4167" actId="26606"/>
          <ac:spMkLst>
            <pc:docMk/>
            <pc:sldMk cId="157882821" sldId="277"/>
            <ac:spMk id="16" creationId="{D6320AF9-619A-4175-865B-5663E1AEF4C5}"/>
          </ac:spMkLst>
        </pc:spChg>
        <pc:spChg chg="add del">
          <ac:chgData name="Pendam, Nithin Kumar" userId="f316d4e1-dcea-4cbb-9ca8-7c42d48ec7a2" providerId="ADAL" clId="{1855F8DE-37B2-4507-85BB-CBC68638B490}" dt="2021-10-12T06:57:51.622" v="4167" actId="26606"/>
          <ac:spMkLst>
            <pc:docMk/>
            <pc:sldMk cId="157882821" sldId="277"/>
            <ac:spMk id="22" creationId="{7E018740-5C2B-4A41-AC1A-7E68D1EC1954}"/>
          </ac:spMkLst>
        </pc:spChg>
        <pc:spChg chg="add del">
          <ac:chgData name="Pendam, Nithin Kumar" userId="f316d4e1-dcea-4cbb-9ca8-7c42d48ec7a2" providerId="ADAL" clId="{1855F8DE-37B2-4507-85BB-CBC68638B490}" dt="2021-10-12T06:57:51.622" v="4167" actId="26606"/>
          <ac:spMkLst>
            <pc:docMk/>
            <pc:sldMk cId="157882821" sldId="277"/>
            <ac:spMk id="24" creationId="{166F75A4-C475-4941-8EE2-B80A06A2C1BB}"/>
          </ac:spMkLst>
        </pc:spChg>
        <pc:spChg chg="add del">
          <ac:chgData name="Pendam, Nithin Kumar" userId="f316d4e1-dcea-4cbb-9ca8-7c42d48ec7a2" providerId="ADAL" clId="{1855F8DE-37B2-4507-85BB-CBC68638B490}" dt="2021-10-12T06:57:51.622" v="4167" actId="26606"/>
          <ac:spMkLst>
            <pc:docMk/>
            <pc:sldMk cId="157882821" sldId="277"/>
            <ac:spMk id="26" creationId="{A032553A-72E8-4B0D-8405-FF9771C9AF05}"/>
          </ac:spMkLst>
        </pc:spChg>
        <pc:spChg chg="add del">
          <ac:chgData name="Pendam, Nithin Kumar" userId="f316d4e1-dcea-4cbb-9ca8-7c42d48ec7a2" providerId="ADAL" clId="{1855F8DE-37B2-4507-85BB-CBC68638B490}" dt="2021-10-12T06:57:51.622" v="4167" actId="26606"/>
          <ac:spMkLst>
            <pc:docMk/>
            <pc:sldMk cId="157882821" sldId="277"/>
            <ac:spMk id="28" creationId="{765800AC-C3B9-498E-87BC-29FAE4C76B21}"/>
          </ac:spMkLst>
        </pc:spChg>
        <pc:spChg chg="add del">
          <ac:chgData name="Pendam, Nithin Kumar" userId="f316d4e1-dcea-4cbb-9ca8-7c42d48ec7a2" providerId="ADAL" clId="{1855F8DE-37B2-4507-85BB-CBC68638B490}" dt="2021-10-12T06:57:51.622" v="4167" actId="26606"/>
          <ac:spMkLst>
            <pc:docMk/>
            <pc:sldMk cId="157882821" sldId="277"/>
            <ac:spMk id="30" creationId="{1F9D6ACB-2FF4-49F9-978A-E0D5327FC635}"/>
          </ac:spMkLst>
        </pc:spChg>
        <pc:spChg chg="add del">
          <ac:chgData name="Pendam, Nithin Kumar" userId="f316d4e1-dcea-4cbb-9ca8-7c42d48ec7a2" providerId="ADAL" clId="{1855F8DE-37B2-4507-85BB-CBC68638B490}" dt="2021-10-12T06:57:51.622" v="4167" actId="26606"/>
          <ac:spMkLst>
            <pc:docMk/>
            <pc:sldMk cId="157882821" sldId="277"/>
            <ac:spMk id="32" creationId="{142BFA2A-77A0-4F60-A32A-685681C84889}"/>
          </ac:spMkLst>
        </pc:spChg>
        <pc:spChg chg="add del">
          <ac:chgData name="Pendam, Nithin Kumar" userId="f316d4e1-dcea-4cbb-9ca8-7c42d48ec7a2" providerId="ADAL" clId="{1855F8DE-37B2-4507-85BB-CBC68638B490}" dt="2021-10-12T07:00:39.349" v="4383" actId="26606"/>
          <ac:spMkLst>
            <pc:docMk/>
            <pc:sldMk cId="157882821" sldId="277"/>
            <ac:spMk id="34" creationId="{E80B86A7-A1EC-475B-9166-88902B033A38}"/>
          </ac:spMkLst>
        </pc:spChg>
        <pc:spChg chg="add del">
          <ac:chgData name="Pendam, Nithin Kumar" userId="f316d4e1-dcea-4cbb-9ca8-7c42d48ec7a2" providerId="ADAL" clId="{1855F8DE-37B2-4507-85BB-CBC68638B490}" dt="2021-10-12T07:00:39.349" v="4383" actId="26606"/>
          <ac:spMkLst>
            <pc:docMk/>
            <pc:sldMk cId="157882821" sldId="277"/>
            <ac:spMk id="35" creationId="{C2C29CB1-9F74-4879-A6AF-AEA67B6F1F4D}"/>
          </ac:spMkLst>
        </pc:spChg>
        <pc:spChg chg="add del">
          <ac:chgData name="Pendam, Nithin Kumar" userId="f316d4e1-dcea-4cbb-9ca8-7c42d48ec7a2" providerId="ADAL" clId="{1855F8DE-37B2-4507-85BB-CBC68638B490}" dt="2021-10-12T07:00:39.349" v="4383" actId="26606"/>
          <ac:spMkLst>
            <pc:docMk/>
            <pc:sldMk cId="157882821" sldId="277"/>
            <ac:spMk id="36" creationId="{7E2C7115-5336-410C-AD71-0F0952A2E5A7}"/>
          </ac:spMkLst>
        </pc:spChg>
        <pc:spChg chg="add del">
          <ac:chgData name="Pendam, Nithin Kumar" userId="f316d4e1-dcea-4cbb-9ca8-7c42d48ec7a2" providerId="ADAL" clId="{1855F8DE-37B2-4507-85BB-CBC68638B490}" dt="2021-10-12T07:02:10.721" v="4406" actId="26606"/>
          <ac:spMkLst>
            <pc:docMk/>
            <pc:sldMk cId="157882821" sldId="277"/>
            <ac:spMk id="41" creationId="{A65AC7D1-EAA9-48F5-B509-60A7F50BF703}"/>
          </ac:spMkLst>
        </pc:spChg>
        <pc:spChg chg="add del">
          <ac:chgData name="Pendam, Nithin Kumar" userId="f316d4e1-dcea-4cbb-9ca8-7c42d48ec7a2" providerId="ADAL" clId="{1855F8DE-37B2-4507-85BB-CBC68638B490}" dt="2021-10-12T07:02:10.721" v="4406" actId="26606"/>
          <ac:spMkLst>
            <pc:docMk/>
            <pc:sldMk cId="157882821" sldId="277"/>
            <ac:spMk id="43" creationId="{D6320AF9-619A-4175-865B-5663E1AEF4C5}"/>
          </ac:spMkLst>
        </pc:spChg>
        <pc:spChg chg="add del">
          <ac:chgData name="Pendam, Nithin Kumar" userId="f316d4e1-dcea-4cbb-9ca8-7c42d48ec7a2" providerId="ADAL" clId="{1855F8DE-37B2-4507-85BB-CBC68638B490}" dt="2021-10-12T07:02:10.721" v="4406" actId="26606"/>
          <ac:spMkLst>
            <pc:docMk/>
            <pc:sldMk cId="157882821" sldId="277"/>
            <ac:spMk id="49" creationId="{7E018740-5C2B-4A41-AC1A-7E68D1EC1954}"/>
          </ac:spMkLst>
        </pc:spChg>
        <pc:spChg chg="add del">
          <ac:chgData name="Pendam, Nithin Kumar" userId="f316d4e1-dcea-4cbb-9ca8-7c42d48ec7a2" providerId="ADAL" clId="{1855F8DE-37B2-4507-85BB-CBC68638B490}" dt="2021-10-12T07:02:10.721" v="4406" actId="26606"/>
          <ac:spMkLst>
            <pc:docMk/>
            <pc:sldMk cId="157882821" sldId="277"/>
            <ac:spMk id="51" creationId="{166F75A4-C475-4941-8EE2-B80A06A2C1BB}"/>
          </ac:spMkLst>
        </pc:spChg>
        <pc:spChg chg="add del">
          <ac:chgData name="Pendam, Nithin Kumar" userId="f316d4e1-dcea-4cbb-9ca8-7c42d48ec7a2" providerId="ADAL" clId="{1855F8DE-37B2-4507-85BB-CBC68638B490}" dt="2021-10-12T07:02:10.721" v="4406" actId="26606"/>
          <ac:spMkLst>
            <pc:docMk/>
            <pc:sldMk cId="157882821" sldId="277"/>
            <ac:spMk id="53" creationId="{A032553A-72E8-4B0D-8405-FF9771C9AF05}"/>
          </ac:spMkLst>
        </pc:spChg>
        <pc:spChg chg="add del">
          <ac:chgData name="Pendam, Nithin Kumar" userId="f316d4e1-dcea-4cbb-9ca8-7c42d48ec7a2" providerId="ADAL" clId="{1855F8DE-37B2-4507-85BB-CBC68638B490}" dt="2021-10-12T07:02:10.721" v="4406" actId="26606"/>
          <ac:spMkLst>
            <pc:docMk/>
            <pc:sldMk cId="157882821" sldId="277"/>
            <ac:spMk id="55" creationId="{765800AC-C3B9-498E-87BC-29FAE4C76B21}"/>
          </ac:spMkLst>
        </pc:spChg>
        <pc:spChg chg="add del">
          <ac:chgData name="Pendam, Nithin Kumar" userId="f316d4e1-dcea-4cbb-9ca8-7c42d48ec7a2" providerId="ADAL" clId="{1855F8DE-37B2-4507-85BB-CBC68638B490}" dt="2021-10-12T07:02:10.721" v="4406" actId="26606"/>
          <ac:spMkLst>
            <pc:docMk/>
            <pc:sldMk cId="157882821" sldId="277"/>
            <ac:spMk id="57" creationId="{1F9D6ACB-2FF4-49F9-978A-E0D5327FC635}"/>
          </ac:spMkLst>
        </pc:spChg>
        <pc:spChg chg="add del">
          <ac:chgData name="Pendam, Nithin Kumar" userId="f316d4e1-dcea-4cbb-9ca8-7c42d48ec7a2" providerId="ADAL" clId="{1855F8DE-37B2-4507-85BB-CBC68638B490}" dt="2021-10-12T07:02:10.721" v="4406" actId="26606"/>
          <ac:spMkLst>
            <pc:docMk/>
            <pc:sldMk cId="157882821" sldId="277"/>
            <ac:spMk id="59" creationId="{142BFA2A-77A0-4F60-A32A-685681C84889}"/>
          </ac:spMkLst>
        </pc:spChg>
        <pc:graphicFrameChg chg="add mod">
          <ac:chgData name="Pendam, Nithin Kumar" userId="f316d4e1-dcea-4cbb-9ca8-7c42d48ec7a2" providerId="ADAL" clId="{1855F8DE-37B2-4507-85BB-CBC68638B490}" dt="2021-10-16T08:18:11.028" v="7617" actId="20577"/>
          <ac:graphicFrameMkLst>
            <pc:docMk/>
            <pc:sldMk cId="157882821" sldId="277"/>
            <ac:graphicFrameMk id="3" creationId="{4B5D66E7-6C47-4AEE-974D-32D5999CB4D1}"/>
          </ac:graphicFrameMkLst>
        </pc:graphicFrameChg>
        <pc:picChg chg="add del mod">
          <ac:chgData name="Pendam, Nithin Kumar" userId="f316d4e1-dcea-4cbb-9ca8-7c42d48ec7a2" providerId="ADAL" clId="{1855F8DE-37B2-4507-85BB-CBC68638B490}" dt="2021-10-12T07:02:38.816" v="4410" actId="21"/>
          <ac:picMkLst>
            <pc:docMk/>
            <pc:sldMk cId="157882821" sldId="277"/>
            <ac:picMk id="6" creationId="{5C756571-7D6C-4179-BC8D-166CFD3657AC}"/>
          </ac:picMkLst>
        </pc:picChg>
        <pc:cxnChg chg="add del">
          <ac:chgData name="Pendam, Nithin Kumar" userId="f316d4e1-dcea-4cbb-9ca8-7c42d48ec7a2" providerId="ADAL" clId="{1855F8DE-37B2-4507-85BB-CBC68638B490}" dt="2021-10-12T06:57:51.628" v="4168" actId="26606"/>
          <ac:cxnSpMkLst>
            <pc:docMk/>
            <pc:sldMk cId="157882821" sldId="277"/>
            <ac:cxnSpMk id="9" creationId="{0B5F7E3B-C5F1-40E0-A491-558BAFBC1127}"/>
          </ac:cxnSpMkLst>
        </pc:cxnChg>
        <pc:cxnChg chg="add del">
          <ac:chgData name="Pendam, Nithin Kumar" userId="f316d4e1-dcea-4cbb-9ca8-7c42d48ec7a2" providerId="ADAL" clId="{1855F8DE-37B2-4507-85BB-CBC68638B490}" dt="2021-10-12T06:57:51.622" v="4167" actId="26606"/>
          <ac:cxnSpMkLst>
            <pc:docMk/>
            <pc:sldMk cId="157882821" sldId="277"/>
            <ac:cxnSpMk id="18" creationId="{063B6EC6-D752-4EE7-908B-F8F19E8C7FEA}"/>
          </ac:cxnSpMkLst>
        </pc:cxnChg>
        <pc:cxnChg chg="add del">
          <ac:chgData name="Pendam, Nithin Kumar" userId="f316d4e1-dcea-4cbb-9ca8-7c42d48ec7a2" providerId="ADAL" clId="{1855F8DE-37B2-4507-85BB-CBC68638B490}" dt="2021-10-12T06:57:51.622" v="4167" actId="26606"/>
          <ac:cxnSpMkLst>
            <pc:docMk/>
            <pc:sldMk cId="157882821" sldId="277"/>
            <ac:cxnSpMk id="20" creationId="{EFECD4E8-AD3E-4228-82A2-9461958EA94D}"/>
          </ac:cxnSpMkLst>
        </pc:cxnChg>
        <pc:cxnChg chg="add del">
          <ac:chgData name="Pendam, Nithin Kumar" userId="f316d4e1-dcea-4cbb-9ca8-7c42d48ec7a2" providerId="ADAL" clId="{1855F8DE-37B2-4507-85BB-CBC68638B490}" dt="2021-10-12T07:02:10.721" v="4406" actId="26606"/>
          <ac:cxnSpMkLst>
            <pc:docMk/>
            <pc:sldMk cId="157882821" sldId="277"/>
            <ac:cxnSpMk id="45" creationId="{063B6EC6-D752-4EE7-908B-F8F19E8C7FEA}"/>
          </ac:cxnSpMkLst>
        </pc:cxnChg>
        <pc:cxnChg chg="add del">
          <ac:chgData name="Pendam, Nithin Kumar" userId="f316d4e1-dcea-4cbb-9ca8-7c42d48ec7a2" providerId="ADAL" clId="{1855F8DE-37B2-4507-85BB-CBC68638B490}" dt="2021-10-12T07:02:10.721" v="4406" actId="26606"/>
          <ac:cxnSpMkLst>
            <pc:docMk/>
            <pc:sldMk cId="157882821" sldId="277"/>
            <ac:cxnSpMk id="47" creationId="{EFECD4E8-AD3E-4228-82A2-9461958EA94D}"/>
          </ac:cxnSpMkLst>
        </pc:cxnChg>
        <pc:cxnChg chg="add">
          <ac:chgData name="Pendam, Nithin Kumar" userId="f316d4e1-dcea-4cbb-9ca8-7c42d48ec7a2" providerId="ADAL" clId="{1855F8DE-37B2-4507-85BB-CBC68638B490}" dt="2021-10-12T07:02:10.721" v="4406" actId="26606"/>
          <ac:cxnSpMkLst>
            <pc:docMk/>
            <pc:sldMk cId="157882821" sldId="277"/>
            <ac:cxnSpMk id="64" creationId="{0B5F7E3B-C5F1-40E0-A491-558BAFBC1127}"/>
          </ac:cxnSpMkLst>
        </pc:cxnChg>
      </pc:sldChg>
      <pc:sldChg chg="addSp delSp modSp add mod modAnim">
        <pc:chgData name="Pendam, Nithin Kumar" userId="f316d4e1-dcea-4cbb-9ca8-7c42d48ec7a2" providerId="ADAL" clId="{1855F8DE-37B2-4507-85BB-CBC68638B490}" dt="2021-10-19T03:25:54.659" v="8530"/>
        <pc:sldMkLst>
          <pc:docMk/>
          <pc:sldMk cId="1724321574" sldId="278"/>
        </pc:sldMkLst>
        <pc:spChg chg="mod">
          <ac:chgData name="Pendam, Nithin Kumar" userId="f316d4e1-dcea-4cbb-9ca8-7c42d48ec7a2" providerId="ADAL" clId="{1855F8DE-37B2-4507-85BB-CBC68638B490}" dt="2021-10-18T03:17:19.593" v="8372"/>
          <ac:spMkLst>
            <pc:docMk/>
            <pc:sldMk cId="1724321574" sldId="278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724321574" sldId="278"/>
            <ac:spMk id="4" creationId="{9BD7F18C-22A1-4236-B389-2DDFC60DCD54}"/>
          </ac:spMkLst>
        </pc:spChg>
        <pc:spChg chg="del mod">
          <ac:chgData name="Pendam, Nithin Kumar" userId="f316d4e1-dcea-4cbb-9ca8-7c42d48ec7a2" providerId="ADAL" clId="{1855F8DE-37B2-4507-85BB-CBC68638B490}" dt="2021-10-16T08:18:34.934" v="7624" actId="12084"/>
          <ac:spMkLst>
            <pc:docMk/>
            <pc:sldMk cId="1724321574" sldId="278"/>
            <ac:spMk id="4" creationId="{D4F6CB15-800E-4854-8C96-6198BB4ADC9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724321574" sldId="278"/>
            <ac:spMk id="5" creationId="{5EEAA261-0EA1-425F-BF01-9A3C800957C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724321574" sldId="278"/>
            <ac:spMk id="6" creationId="{B12DA9D7-B9A9-4485-ADE0-584AAEAD2884}"/>
          </ac:spMkLst>
        </pc:spChg>
        <pc:graphicFrameChg chg="add mod">
          <ac:chgData name="Pendam, Nithin Kumar" userId="f316d4e1-dcea-4cbb-9ca8-7c42d48ec7a2" providerId="ADAL" clId="{1855F8DE-37B2-4507-85BB-CBC68638B490}" dt="2021-10-16T08:18:53.024" v="7632" actId="20577"/>
          <ac:graphicFrameMkLst>
            <pc:docMk/>
            <pc:sldMk cId="1724321574" sldId="278"/>
            <ac:graphicFrameMk id="3" creationId="{EBA575B6-9D62-46C5-A066-0D69FB6D4837}"/>
          </ac:graphicFrameMkLst>
        </pc:graphicFrameChg>
      </pc:sldChg>
      <pc:sldChg chg="addSp delSp modSp new mod setBg modClrScheme chgLayout">
        <pc:chgData name="Pendam, Nithin Kumar" userId="f316d4e1-dcea-4cbb-9ca8-7c42d48ec7a2" providerId="ADAL" clId="{1855F8DE-37B2-4507-85BB-CBC68638B490}" dt="2021-10-19T03:21:44.833" v="8498"/>
        <pc:sldMkLst>
          <pc:docMk/>
          <pc:sldMk cId="520406091" sldId="279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520406091" sldId="279"/>
            <ac:spMk id="2" creationId="{50EAE349-A20E-468F-83AB-689E5E93B5B1}"/>
          </ac:spMkLst>
        </pc:spChg>
        <pc:spChg chg="del mod ord">
          <ac:chgData name="Pendam, Nithin Kumar" userId="f316d4e1-dcea-4cbb-9ca8-7c42d48ec7a2" providerId="ADAL" clId="{1855F8DE-37B2-4507-85BB-CBC68638B490}" dt="2021-10-12T14:27:50.239" v="5458" actId="21"/>
          <ac:spMkLst>
            <pc:docMk/>
            <pc:sldMk cId="520406091" sldId="279"/>
            <ac:spMk id="2" creationId="{F98F98C8-E8A2-4D26-BE71-3AA5B76CD098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520406091" sldId="279"/>
            <ac:spMk id="3" creationId="{0D1A97CB-0233-47E0-8948-6A4F181B9A49}"/>
          </ac:spMkLst>
        </pc:spChg>
        <pc:spChg chg="del">
          <ac:chgData name="Pendam, Nithin Kumar" userId="f316d4e1-dcea-4cbb-9ca8-7c42d48ec7a2" providerId="ADAL" clId="{1855F8DE-37B2-4507-85BB-CBC68638B490}" dt="2021-10-12T14:26:10.519" v="5404" actId="931"/>
          <ac:spMkLst>
            <pc:docMk/>
            <pc:sldMk cId="520406091" sldId="279"/>
            <ac:spMk id="3" creationId="{64EA6F92-4D94-4073-8254-80271C28B23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520406091" sldId="279"/>
            <ac:spMk id="4" creationId="{7D19D6E0-1EB1-4704-8F6F-C372494C50D1}"/>
          </ac:spMkLst>
        </pc:spChg>
        <pc:spChg chg="add del mod ord">
          <ac:chgData name="Pendam, Nithin Kumar" userId="f316d4e1-dcea-4cbb-9ca8-7c42d48ec7a2" providerId="ADAL" clId="{1855F8DE-37B2-4507-85BB-CBC68638B490}" dt="2021-10-12T14:27:39.954" v="5454" actId="700"/>
          <ac:spMkLst>
            <pc:docMk/>
            <pc:sldMk cId="520406091" sldId="279"/>
            <ac:spMk id="6" creationId="{AEE9C327-96C4-42F9-AB8A-0B4D850FB911}"/>
          </ac:spMkLst>
        </pc:spChg>
        <pc:spChg chg="add del mod ord">
          <ac:chgData name="Pendam, Nithin Kumar" userId="f316d4e1-dcea-4cbb-9ca8-7c42d48ec7a2" providerId="ADAL" clId="{1855F8DE-37B2-4507-85BB-CBC68638B490}" dt="2021-10-12T14:27:44.806" v="5456" actId="21"/>
          <ac:spMkLst>
            <pc:docMk/>
            <pc:sldMk cId="520406091" sldId="279"/>
            <ac:spMk id="7" creationId="{F880044D-DB85-4047-A538-364F6825A012}"/>
          </ac:spMkLst>
        </pc:spChg>
        <pc:spChg chg="add del mod">
          <ac:chgData name="Pendam, Nithin Kumar" userId="f316d4e1-dcea-4cbb-9ca8-7c42d48ec7a2" providerId="ADAL" clId="{1855F8DE-37B2-4507-85BB-CBC68638B490}" dt="2021-10-12T14:27:55.153" v="5459" actId="21"/>
          <ac:spMkLst>
            <pc:docMk/>
            <pc:sldMk cId="520406091" sldId="279"/>
            <ac:spMk id="9" creationId="{9D397722-347B-418F-99A7-E0028D2A1D47}"/>
          </ac:spMkLst>
        </pc:spChg>
        <pc:spChg chg="add mod">
          <ac:chgData name="Pendam, Nithin Kumar" userId="f316d4e1-dcea-4cbb-9ca8-7c42d48ec7a2" providerId="ADAL" clId="{1855F8DE-37B2-4507-85BB-CBC68638B490}" dt="2021-10-12T14:29:04.785" v="5503" actId="1076"/>
          <ac:spMkLst>
            <pc:docMk/>
            <pc:sldMk cId="520406091" sldId="279"/>
            <ac:spMk id="10" creationId="{BA49480D-2052-459A-ADEF-DF6BC96E6A03}"/>
          </ac:spMkLst>
        </pc:spChg>
        <pc:spChg chg="add del mod ord">
          <ac:chgData name="Pendam, Nithin Kumar" userId="f316d4e1-dcea-4cbb-9ca8-7c42d48ec7a2" providerId="ADAL" clId="{1855F8DE-37B2-4507-85BB-CBC68638B490}" dt="2021-10-12T14:28:23.341" v="5468" actId="21"/>
          <ac:spMkLst>
            <pc:docMk/>
            <pc:sldMk cId="520406091" sldId="279"/>
            <ac:spMk id="11" creationId="{D0C4FE28-CE36-4013-A9F4-2C3CA7A32560}"/>
          </ac:spMkLst>
        </pc:spChg>
        <pc:spChg chg="add del">
          <ac:chgData name="Pendam, Nithin Kumar" userId="f316d4e1-dcea-4cbb-9ca8-7c42d48ec7a2" providerId="ADAL" clId="{1855F8DE-37B2-4507-85BB-CBC68638B490}" dt="2021-10-12T14:28:19.105" v="5466" actId="26606"/>
          <ac:spMkLst>
            <pc:docMk/>
            <pc:sldMk cId="520406091" sldId="279"/>
            <ac:spMk id="20" creationId="{3F088236-D655-4F88-B238-E16762358025}"/>
          </ac:spMkLst>
        </pc:spChg>
        <pc:spChg chg="add del">
          <ac:chgData name="Pendam, Nithin Kumar" userId="f316d4e1-dcea-4cbb-9ca8-7c42d48ec7a2" providerId="ADAL" clId="{1855F8DE-37B2-4507-85BB-CBC68638B490}" dt="2021-10-12T14:28:19.105" v="5466" actId="26606"/>
          <ac:spMkLst>
            <pc:docMk/>
            <pc:sldMk cId="520406091" sldId="279"/>
            <ac:spMk id="22" creationId="{3DAC0C92-199E-475C-9390-119A9B027276}"/>
          </ac:spMkLst>
        </pc:spChg>
        <pc:spChg chg="add del">
          <ac:chgData name="Pendam, Nithin Kumar" userId="f316d4e1-dcea-4cbb-9ca8-7c42d48ec7a2" providerId="ADAL" clId="{1855F8DE-37B2-4507-85BB-CBC68638B490}" dt="2021-10-12T14:28:19.105" v="5466" actId="26606"/>
          <ac:spMkLst>
            <pc:docMk/>
            <pc:sldMk cId="520406091" sldId="279"/>
            <ac:spMk id="24" creationId="{C4CFB339-0ED8-4FE2-9EF1-6D1375B8499B}"/>
          </ac:spMkLst>
        </pc:spChg>
        <pc:spChg chg="add del">
          <ac:chgData name="Pendam, Nithin Kumar" userId="f316d4e1-dcea-4cbb-9ca8-7c42d48ec7a2" providerId="ADAL" clId="{1855F8DE-37B2-4507-85BB-CBC68638B490}" dt="2021-10-12T14:28:19.105" v="5466" actId="26606"/>
          <ac:spMkLst>
            <pc:docMk/>
            <pc:sldMk cId="520406091" sldId="279"/>
            <ac:spMk id="26" creationId="{31896C80-2069-4431-9C19-83B913734490}"/>
          </ac:spMkLst>
        </pc:spChg>
        <pc:spChg chg="add del">
          <ac:chgData name="Pendam, Nithin Kumar" userId="f316d4e1-dcea-4cbb-9ca8-7c42d48ec7a2" providerId="ADAL" clId="{1855F8DE-37B2-4507-85BB-CBC68638B490}" dt="2021-10-12T14:28:19.105" v="5466" actId="26606"/>
          <ac:spMkLst>
            <pc:docMk/>
            <pc:sldMk cId="520406091" sldId="279"/>
            <ac:spMk id="28" creationId="{BF120A21-0841-4823-B0C4-28AEBCEF9B78}"/>
          </ac:spMkLst>
        </pc:spChg>
        <pc:spChg chg="add del">
          <ac:chgData name="Pendam, Nithin Kumar" userId="f316d4e1-dcea-4cbb-9ca8-7c42d48ec7a2" providerId="ADAL" clId="{1855F8DE-37B2-4507-85BB-CBC68638B490}" dt="2021-10-12T14:28:19.105" v="5466" actId="26606"/>
          <ac:spMkLst>
            <pc:docMk/>
            <pc:sldMk cId="520406091" sldId="279"/>
            <ac:spMk id="30" creationId="{DBB05BAE-BBD3-4289-899F-A6851503C6B0}"/>
          </ac:spMkLst>
        </pc:spChg>
        <pc:spChg chg="add del">
          <ac:chgData name="Pendam, Nithin Kumar" userId="f316d4e1-dcea-4cbb-9ca8-7c42d48ec7a2" providerId="ADAL" clId="{1855F8DE-37B2-4507-85BB-CBC68638B490}" dt="2021-10-12T14:28:19.105" v="5466" actId="26606"/>
          <ac:spMkLst>
            <pc:docMk/>
            <pc:sldMk cId="520406091" sldId="279"/>
            <ac:spMk id="32" creationId="{9874D11C-36F5-4BBE-A490-019A54E953B0}"/>
          </ac:spMkLst>
        </pc:spChg>
        <pc:picChg chg="add mod ord">
          <ac:chgData name="Pendam, Nithin Kumar" userId="f316d4e1-dcea-4cbb-9ca8-7c42d48ec7a2" providerId="ADAL" clId="{1855F8DE-37B2-4507-85BB-CBC68638B490}" dt="2021-10-12T14:29:07.357" v="5504" actId="1076"/>
          <ac:picMkLst>
            <pc:docMk/>
            <pc:sldMk cId="520406091" sldId="279"/>
            <ac:picMk id="5" creationId="{E81EB329-7883-46D0-A32C-0945B010EDB9}"/>
          </ac:picMkLst>
        </pc:picChg>
        <pc:cxnChg chg="add del">
          <ac:chgData name="Pendam, Nithin Kumar" userId="f316d4e1-dcea-4cbb-9ca8-7c42d48ec7a2" providerId="ADAL" clId="{1855F8DE-37B2-4507-85BB-CBC68638B490}" dt="2021-10-12T14:28:19.105" v="5466" actId="26606"/>
          <ac:cxnSpMkLst>
            <pc:docMk/>
            <pc:sldMk cId="520406091" sldId="279"/>
            <ac:cxnSpMk id="16" creationId="{64FA5DFF-7FE6-4855-84E6-DFA78EE978BD}"/>
          </ac:cxnSpMkLst>
        </pc:cxnChg>
        <pc:cxnChg chg="add del">
          <ac:chgData name="Pendam, Nithin Kumar" userId="f316d4e1-dcea-4cbb-9ca8-7c42d48ec7a2" providerId="ADAL" clId="{1855F8DE-37B2-4507-85BB-CBC68638B490}" dt="2021-10-12T14:28:19.105" v="5466" actId="26606"/>
          <ac:cxnSpMkLst>
            <pc:docMk/>
            <pc:sldMk cId="520406091" sldId="279"/>
            <ac:cxnSpMk id="18" creationId="{2AFD8CBA-54A3-4363-991B-B9C631BBFA74}"/>
          </ac:cxnSpMkLst>
        </pc:cxnChg>
      </pc:sldChg>
      <pc:sldChg chg="addSp delSp modSp add mod modAnim">
        <pc:chgData name="Pendam, Nithin Kumar" userId="f316d4e1-dcea-4cbb-9ca8-7c42d48ec7a2" providerId="ADAL" clId="{1855F8DE-37B2-4507-85BB-CBC68638B490}" dt="2021-10-19T03:26:01.341" v="8532"/>
        <pc:sldMkLst>
          <pc:docMk/>
          <pc:sldMk cId="3854366686" sldId="280"/>
        </pc:sldMkLst>
        <pc:spChg chg="mod">
          <ac:chgData name="Pendam, Nithin Kumar" userId="f316d4e1-dcea-4cbb-9ca8-7c42d48ec7a2" providerId="ADAL" clId="{1855F8DE-37B2-4507-85BB-CBC68638B490}" dt="2021-10-18T03:17:12.008" v="8371"/>
          <ac:spMkLst>
            <pc:docMk/>
            <pc:sldMk cId="3854366686" sldId="280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854366686" sldId="280"/>
            <ac:spMk id="4" creationId="{98DBFF7A-9C30-4FB5-8537-423DFE011631}"/>
          </ac:spMkLst>
        </pc:spChg>
        <pc:spChg chg="del mod">
          <ac:chgData name="Pendam, Nithin Kumar" userId="f316d4e1-dcea-4cbb-9ca8-7c42d48ec7a2" providerId="ADAL" clId="{1855F8DE-37B2-4507-85BB-CBC68638B490}" dt="2021-10-16T08:19:13.677" v="7633" actId="12084"/>
          <ac:spMkLst>
            <pc:docMk/>
            <pc:sldMk cId="3854366686" sldId="280"/>
            <ac:spMk id="4" creationId="{D4F6CB15-800E-4854-8C96-6198BB4ADC9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854366686" sldId="280"/>
            <ac:spMk id="5" creationId="{A3AB9CC9-A7BB-49EF-9776-A56A4AD04404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854366686" sldId="280"/>
            <ac:spMk id="6" creationId="{D92628F6-419C-453F-BF25-0E67A7C07D2C}"/>
          </ac:spMkLst>
        </pc:spChg>
        <pc:graphicFrameChg chg="add mod">
          <ac:chgData name="Pendam, Nithin Kumar" userId="f316d4e1-dcea-4cbb-9ca8-7c42d48ec7a2" providerId="ADAL" clId="{1855F8DE-37B2-4507-85BB-CBC68638B490}" dt="2021-10-16T08:19:32.339" v="7637" actId="207"/>
          <ac:graphicFrameMkLst>
            <pc:docMk/>
            <pc:sldMk cId="3854366686" sldId="280"/>
            <ac:graphicFrameMk id="3" creationId="{F4994C30-6F6C-4EBD-9BC1-72E749CEC2B7}"/>
          </ac:graphicFrameMkLst>
        </pc:graphicFrame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3537601452" sldId="281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537601452" sldId="281"/>
            <ac:spMk id="2" creationId="{57A2A8FD-2A59-404C-9F8F-1F809331C9FC}"/>
          </ac:spMkLst>
        </pc:spChg>
        <pc:spChg chg="del">
          <ac:chgData name="Pendam, Nithin Kumar" userId="f316d4e1-dcea-4cbb-9ca8-7c42d48ec7a2" providerId="ADAL" clId="{1855F8DE-37B2-4507-85BB-CBC68638B490}" dt="2021-10-12T14:30:21.754" v="5525" actId="21"/>
          <ac:spMkLst>
            <pc:docMk/>
            <pc:sldMk cId="3537601452" sldId="281"/>
            <ac:spMk id="2" creationId="{9A8066AE-DC91-4FD9-A684-CC0AC8C836A7}"/>
          </ac:spMkLst>
        </pc:spChg>
        <pc:spChg chg="mod">
          <ac:chgData name="Pendam, Nithin Kumar" userId="f316d4e1-dcea-4cbb-9ca8-7c42d48ec7a2" providerId="ADAL" clId="{1855F8DE-37B2-4507-85BB-CBC68638B490}" dt="2021-10-12T14:30:36.065" v="5548" actId="1076"/>
          <ac:spMkLst>
            <pc:docMk/>
            <pc:sldMk cId="3537601452" sldId="281"/>
            <ac:spMk id="3" creationId="{94E0E676-4C72-4699-BF66-07DB9746ADD8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537601452" sldId="281"/>
            <ac:spMk id="5" creationId="{7CA2ED45-BCD7-468A-8172-FD460462C68D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537601452" sldId="281"/>
            <ac:spMk id="6" creationId="{BF99BAB5-C8CB-41B1-AF27-5C4E968A04C7}"/>
          </ac:spMkLst>
        </pc:spChg>
        <pc:picChg chg="add mod modCrop">
          <ac:chgData name="Pendam, Nithin Kumar" userId="f316d4e1-dcea-4cbb-9ca8-7c42d48ec7a2" providerId="ADAL" clId="{1855F8DE-37B2-4507-85BB-CBC68638B490}" dt="2021-10-16T05:47:34.117" v="6137" actId="14100"/>
          <ac:picMkLst>
            <pc:docMk/>
            <pc:sldMk cId="3537601452" sldId="281"/>
            <ac:picMk id="4" creationId="{1E425754-8F39-447D-BDC3-E1DBE66D1B8D}"/>
          </ac:picMkLst>
        </pc:picChg>
        <pc:picChg chg="add del mod">
          <ac:chgData name="Pendam, Nithin Kumar" userId="f316d4e1-dcea-4cbb-9ca8-7c42d48ec7a2" providerId="ADAL" clId="{1855F8DE-37B2-4507-85BB-CBC68638B490}" dt="2021-10-16T05:47:08.136" v="6129" actId="21"/>
          <ac:picMkLst>
            <pc:docMk/>
            <pc:sldMk cId="3537601452" sldId="281"/>
            <ac:picMk id="5" creationId="{77CEEF59-845D-4A3E-9177-CA8313ADFA3B}"/>
          </ac:picMkLst>
        </pc:picChg>
      </pc:sldChg>
      <pc:sldChg chg="addSp delSp modSp add mod modAnim">
        <pc:chgData name="Pendam, Nithin Kumar" userId="f316d4e1-dcea-4cbb-9ca8-7c42d48ec7a2" providerId="ADAL" clId="{1855F8DE-37B2-4507-85BB-CBC68638B490}" dt="2021-10-19T03:26:23.030" v="8545"/>
        <pc:sldMkLst>
          <pc:docMk/>
          <pc:sldMk cId="2163237730" sldId="282"/>
        </pc:sldMkLst>
        <pc:spChg chg="mod">
          <ac:chgData name="Pendam, Nithin Kumar" userId="f316d4e1-dcea-4cbb-9ca8-7c42d48ec7a2" providerId="ADAL" clId="{1855F8DE-37B2-4507-85BB-CBC68638B490}" dt="2021-10-18T03:16:56.618" v="8369"/>
          <ac:spMkLst>
            <pc:docMk/>
            <pc:sldMk cId="2163237730" sldId="282"/>
            <ac:spMk id="2" creationId="{3F69B1E4-69E7-4C5D-9B09-4B8ADCA898A3}"/>
          </ac:spMkLst>
        </pc:spChg>
        <pc:spChg chg="del mod">
          <ac:chgData name="Pendam, Nithin Kumar" userId="f316d4e1-dcea-4cbb-9ca8-7c42d48ec7a2" providerId="ADAL" clId="{1855F8DE-37B2-4507-85BB-CBC68638B490}" dt="2021-10-16T08:19:47.093" v="7638" actId="12084"/>
          <ac:spMkLst>
            <pc:docMk/>
            <pc:sldMk cId="2163237730" sldId="282"/>
            <ac:spMk id="4" creationId="{D4F6CB15-800E-4854-8C96-6198BB4ADC90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163237730" sldId="282"/>
            <ac:spMk id="4" creationId="{FC08671C-C83F-4FEB-89D0-EDD149F80C04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163237730" sldId="282"/>
            <ac:spMk id="5" creationId="{A4FDBA26-F1C9-402F-8031-E00ED753F7C4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163237730" sldId="282"/>
            <ac:spMk id="6" creationId="{B8946B88-B937-4996-9098-D678170CDD19}"/>
          </ac:spMkLst>
        </pc:spChg>
        <pc:graphicFrameChg chg="add mod">
          <ac:chgData name="Pendam, Nithin Kumar" userId="f316d4e1-dcea-4cbb-9ca8-7c42d48ec7a2" providerId="ADAL" clId="{1855F8DE-37B2-4507-85BB-CBC68638B490}" dt="2021-10-16T08:19:55.494" v="7640" actId="207"/>
          <ac:graphicFrameMkLst>
            <pc:docMk/>
            <pc:sldMk cId="2163237730" sldId="282"/>
            <ac:graphicFrameMk id="3" creationId="{9A55C290-00B1-43CD-B403-5D45EC05792D}"/>
          </ac:graphicFrameMkLst>
        </pc:graphicFrame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1649671956" sldId="283"/>
        </pc:sldMkLst>
        <pc:spChg chg="del">
          <ac:chgData name="Pendam, Nithin Kumar" userId="f316d4e1-dcea-4cbb-9ca8-7c42d48ec7a2" providerId="ADAL" clId="{1855F8DE-37B2-4507-85BB-CBC68638B490}" dt="2021-10-12T14:35:31.113" v="5606" actId="21"/>
          <ac:spMkLst>
            <pc:docMk/>
            <pc:sldMk cId="1649671956" sldId="283"/>
            <ac:spMk id="2" creationId="{2ABED580-85E2-4D4D-9CEE-6D7F8E1E20EE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649671956" sldId="283"/>
            <ac:spMk id="2" creationId="{CC158F46-A139-46A9-9FD9-04EA4DDAB77E}"/>
          </ac:spMkLst>
        </pc:spChg>
        <pc:spChg chg="mod">
          <ac:chgData name="Pendam, Nithin Kumar" userId="f316d4e1-dcea-4cbb-9ca8-7c42d48ec7a2" providerId="ADAL" clId="{1855F8DE-37B2-4507-85BB-CBC68638B490}" dt="2021-10-18T03:17:04.857" v="8370" actId="113"/>
          <ac:spMkLst>
            <pc:docMk/>
            <pc:sldMk cId="1649671956" sldId="283"/>
            <ac:spMk id="3" creationId="{24CD5D6E-478F-4D72-9CC9-89D0C961AE1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649671956" sldId="283"/>
            <ac:spMk id="5" creationId="{2473F558-5528-4EB3-967A-C4974E6061BB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649671956" sldId="283"/>
            <ac:spMk id="6" creationId="{FEC0A4BD-43BB-4E68-842E-3B1286E878EF}"/>
          </ac:spMkLst>
        </pc:spChg>
        <pc:picChg chg="add mod modCrop">
          <ac:chgData name="Pendam, Nithin Kumar" userId="f316d4e1-dcea-4cbb-9ca8-7c42d48ec7a2" providerId="ADAL" clId="{1855F8DE-37B2-4507-85BB-CBC68638B490}" dt="2021-10-16T05:54:35.574" v="6306" actId="1076"/>
          <ac:picMkLst>
            <pc:docMk/>
            <pc:sldMk cId="1649671956" sldId="283"/>
            <ac:picMk id="4" creationId="{7E712B30-44C6-42F6-B9F0-709D449D21F5}"/>
          </ac:picMkLst>
        </pc:picChg>
        <pc:picChg chg="add del mod modCrop">
          <ac:chgData name="Pendam, Nithin Kumar" userId="f316d4e1-dcea-4cbb-9ca8-7c42d48ec7a2" providerId="ADAL" clId="{1855F8DE-37B2-4507-85BB-CBC68638B490}" dt="2021-10-16T05:53:52.693" v="6293" actId="21"/>
          <ac:picMkLst>
            <pc:docMk/>
            <pc:sldMk cId="1649671956" sldId="283"/>
            <ac:picMk id="5" creationId="{6B397C0F-3BA3-4B18-8B89-0BB29E402450}"/>
          </ac:picMkLst>
        </pc:picChg>
      </pc:sldChg>
      <pc:sldChg chg="add del">
        <pc:chgData name="Pendam, Nithin Kumar" userId="f316d4e1-dcea-4cbb-9ca8-7c42d48ec7a2" providerId="ADAL" clId="{1855F8DE-37B2-4507-85BB-CBC68638B490}" dt="2021-10-12T15:00:38.748" v="5697" actId="2696"/>
        <pc:sldMkLst>
          <pc:docMk/>
          <pc:sldMk cId="1072410329" sldId="284"/>
        </pc:sldMkLst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1725185139" sldId="285"/>
        </pc:sldMkLst>
        <pc:spChg chg="del">
          <ac:chgData name="Pendam, Nithin Kumar" userId="f316d4e1-dcea-4cbb-9ca8-7c42d48ec7a2" providerId="ADAL" clId="{1855F8DE-37B2-4507-85BB-CBC68638B490}" dt="2021-10-12T14:57:53.609" v="5639" actId="21"/>
          <ac:spMkLst>
            <pc:docMk/>
            <pc:sldMk cId="1725185139" sldId="285"/>
            <ac:spMk id="2" creationId="{23F425E9-3A45-48FD-B69D-D36464EBFCB9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725185139" sldId="285"/>
            <ac:spMk id="2" creationId="{C058FB70-1B63-4BE8-AD93-B7AB94BF7EC0}"/>
          </ac:spMkLst>
        </pc:spChg>
        <pc:spChg chg="mod">
          <ac:chgData name="Pendam, Nithin Kumar" userId="f316d4e1-dcea-4cbb-9ca8-7c42d48ec7a2" providerId="ADAL" clId="{1855F8DE-37B2-4507-85BB-CBC68638B490}" dt="2021-10-12T14:58:15.056" v="5666" actId="1076"/>
          <ac:spMkLst>
            <pc:docMk/>
            <pc:sldMk cId="1725185139" sldId="285"/>
            <ac:spMk id="3" creationId="{5E7ECF78-128C-4AC5-BCA3-EE87AE9B7059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725185139" sldId="285"/>
            <ac:spMk id="4" creationId="{A0CA0EF8-D846-49BD-96EB-398E9FED9512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725185139" sldId="285"/>
            <ac:spMk id="6" creationId="{E30303FD-1035-4532-B18B-EC535BD9FA39}"/>
          </ac:spMkLst>
        </pc:spChg>
        <pc:picChg chg="add mod modCrop">
          <ac:chgData name="Pendam, Nithin Kumar" userId="f316d4e1-dcea-4cbb-9ca8-7c42d48ec7a2" providerId="ADAL" clId="{1855F8DE-37B2-4507-85BB-CBC68638B490}" dt="2021-10-16T05:57:23.148" v="6336" actId="14100"/>
          <ac:picMkLst>
            <pc:docMk/>
            <pc:sldMk cId="1725185139" sldId="285"/>
            <ac:picMk id="5" creationId="{4F620EC1-E234-4842-B407-D21BA9034587}"/>
          </ac:picMkLst>
        </pc:picChg>
      </pc:sldChg>
      <pc:sldChg chg="addSp delSp modSp add mod modAnim">
        <pc:chgData name="Pendam, Nithin Kumar" userId="f316d4e1-dcea-4cbb-9ca8-7c42d48ec7a2" providerId="ADAL" clId="{1855F8DE-37B2-4507-85BB-CBC68638B490}" dt="2021-10-19T03:26:29.814" v="8547"/>
        <pc:sldMkLst>
          <pc:docMk/>
          <pc:sldMk cId="512866541" sldId="286"/>
        </pc:sldMkLst>
        <pc:spChg chg="mod">
          <ac:chgData name="Pendam, Nithin Kumar" userId="f316d4e1-dcea-4cbb-9ca8-7c42d48ec7a2" providerId="ADAL" clId="{1855F8DE-37B2-4507-85BB-CBC68638B490}" dt="2021-10-18T03:16:46.569" v="8367"/>
          <ac:spMkLst>
            <pc:docMk/>
            <pc:sldMk cId="512866541" sldId="286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512866541" sldId="286"/>
            <ac:spMk id="4" creationId="{AB3AD42D-C337-4F45-BBB8-14A8A4991DA0}"/>
          </ac:spMkLst>
        </pc:spChg>
        <pc:spChg chg="del mod">
          <ac:chgData name="Pendam, Nithin Kumar" userId="f316d4e1-dcea-4cbb-9ca8-7c42d48ec7a2" providerId="ADAL" clId="{1855F8DE-37B2-4507-85BB-CBC68638B490}" dt="2021-10-16T08:20:12.535" v="7641" actId="12084"/>
          <ac:spMkLst>
            <pc:docMk/>
            <pc:sldMk cId="512866541" sldId="286"/>
            <ac:spMk id="4" creationId="{D4F6CB15-800E-4854-8C96-6198BB4ADC9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512866541" sldId="286"/>
            <ac:spMk id="5" creationId="{DE9632D1-44EB-45A7-8BD0-007C256C7741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512866541" sldId="286"/>
            <ac:spMk id="6" creationId="{A8A38128-D850-4413-AC5B-02A606A927A4}"/>
          </ac:spMkLst>
        </pc:spChg>
        <pc:graphicFrameChg chg="add mod">
          <ac:chgData name="Pendam, Nithin Kumar" userId="f316d4e1-dcea-4cbb-9ca8-7c42d48ec7a2" providerId="ADAL" clId="{1855F8DE-37B2-4507-85BB-CBC68638B490}" dt="2021-10-16T08:20:17.990" v="7644" actId="207"/>
          <ac:graphicFrameMkLst>
            <pc:docMk/>
            <pc:sldMk cId="512866541" sldId="286"/>
            <ac:graphicFrameMk id="3" creationId="{65E7D658-4C0C-43C4-A60B-5A5C74E3EC67}"/>
          </ac:graphicFrameMkLst>
        </pc:graphicFrameChg>
      </pc:sldChg>
      <pc:sldChg chg="new del">
        <pc:chgData name="Pendam, Nithin Kumar" userId="f316d4e1-dcea-4cbb-9ca8-7c42d48ec7a2" providerId="ADAL" clId="{1855F8DE-37B2-4507-85BB-CBC68638B490}" dt="2021-10-12T15:00:46.294" v="5698" actId="2696"/>
        <pc:sldMkLst>
          <pc:docMk/>
          <pc:sldMk cId="2018960222" sldId="287"/>
        </pc:sldMkLst>
      </pc:sldChg>
      <pc:sldChg chg="addSp delSp modSp add mod modAnim">
        <pc:chgData name="Pendam, Nithin Kumar" userId="f316d4e1-dcea-4cbb-9ca8-7c42d48ec7a2" providerId="ADAL" clId="{1855F8DE-37B2-4507-85BB-CBC68638B490}" dt="2021-10-19T03:26:40.691" v="8552"/>
        <pc:sldMkLst>
          <pc:docMk/>
          <pc:sldMk cId="2885869689" sldId="288"/>
        </pc:sldMkLst>
        <pc:spChg chg="mod">
          <ac:chgData name="Pendam, Nithin Kumar" userId="f316d4e1-dcea-4cbb-9ca8-7c42d48ec7a2" providerId="ADAL" clId="{1855F8DE-37B2-4507-85BB-CBC68638B490}" dt="2021-10-18T03:16:11.105" v="8359"/>
          <ac:spMkLst>
            <pc:docMk/>
            <pc:sldMk cId="2885869689" sldId="288"/>
            <ac:spMk id="2" creationId="{3F69B1E4-69E7-4C5D-9B09-4B8ADCA898A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885869689" sldId="288"/>
            <ac:spMk id="4" creationId="{B62C7CE2-39AC-40A3-8C85-FF9F89BE5A41}"/>
          </ac:spMkLst>
        </pc:spChg>
        <pc:spChg chg="del mod">
          <ac:chgData name="Pendam, Nithin Kumar" userId="f316d4e1-dcea-4cbb-9ca8-7c42d48ec7a2" providerId="ADAL" clId="{1855F8DE-37B2-4507-85BB-CBC68638B490}" dt="2021-10-16T08:20:32.047" v="7645" actId="12084"/>
          <ac:spMkLst>
            <pc:docMk/>
            <pc:sldMk cId="2885869689" sldId="288"/>
            <ac:spMk id="4" creationId="{D4F6CB15-800E-4854-8C96-6198BB4ADC9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885869689" sldId="288"/>
            <ac:spMk id="5" creationId="{3F5332BA-FEBF-4532-B459-7AEE479DFB6F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885869689" sldId="288"/>
            <ac:spMk id="6" creationId="{6FB789ED-9D51-4EC4-B313-4C01085353FB}"/>
          </ac:spMkLst>
        </pc:spChg>
        <pc:graphicFrameChg chg="add mod">
          <ac:chgData name="Pendam, Nithin Kumar" userId="f316d4e1-dcea-4cbb-9ca8-7c42d48ec7a2" providerId="ADAL" clId="{1855F8DE-37B2-4507-85BB-CBC68638B490}" dt="2021-10-16T08:20:36.824" v="7647" actId="207"/>
          <ac:graphicFrameMkLst>
            <pc:docMk/>
            <pc:sldMk cId="2885869689" sldId="288"/>
            <ac:graphicFrameMk id="3" creationId="{3CDC8BA1-054E-4D32-9CCC-5DC42A8BE9B7}"/>
          </ac:graphicFrameMkLst>
        </pc:graphicFrame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2876491501" sldId="289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876491501" sldId="289"/>
            <ac:spMk id="2" creationId="{1B40F057-DB41-4CB9-AC20-9FD7B03860BA}"/>
          </ac:spMkLst>
        </pc:spChg>
        <pc:spChg chg="del">
          <ac:chgData name="Pendam, Nithin Kumar" userId="f316d4e1-dcea-4cbb-9ca8-7c42d48ec7a2" providerId="ADAL" clId="{1855F8DE-37B2-4507-85BB-CBC68638B490}" dt="2021-10-12T15:00:59.865" v="5699" actId="21"/>
          <ac:spMkLst>
            <pc:docMk/>
            <pc:sldMk cId="2876491501" sldId="289"/>
            <ac:spMk id="2" creationId="{35503492-2324-403F-95D0-AC5735DA21CD}"/>
          </ac:spMkLst>
        </pc:spChg>
        <pc:spChg chg="mod">
          <ac:chgData name="Pendam, Nithin Kumar" userId="f316d4e1-dcea-4cbb-9ca8-7c42d48ec7a2" providerId="ADAL" clId="{1855F8DE-37B2-4507-85BB-CBC68638B490}" dt="2021-10-16T06:27:38.807" v="6392" actId="113"/>
          <ac:spMkLst>
            <pc:docMk/>
            <pc:sldMk cId="2876491501" sldId="289"/>
            <ac:spMk id="3" creationId="{C9198F4D-5E8B-4F6C-A53D-574A4E2BA07F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876491501" sldId="289"/>
            <ac:spMk id="5" creationId="{B5766917-20BE-4E83-BE61-5B56145E31B7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876491501" sldId="289"/>
            <ac:spMk id="6" creationId="{D767AEFB-55A6-48B0-A1B8-C5AE1113D21C}"/>
          </ac:spMkLst>
        </pc:spChg>
        <pc:picChg chg="add mod modCrop">
          <ac:chgData name="Pendam, Nithin Kumar" userId="f316d4e1-dcea-4cbb-9ca8-7c42d48ec7a2" providerId="ADAL" clId="{1855F8DE-37B2-4507-85BB-CBC68638B490}" dt="2021-10-16T06:25:41.467" v="6375" actId="1076"/>
          <ac:picMkLst>
            <pc:docMk/>
            <pc:sldMk cId="2876491501" sldId="289"/>
            <ac:picMk id="4" creationId="{8A42F575-67AD-4B25-A979-89A3982C6EFF}"/>
          </ac:picMkLst>
        </pc:picChg>
        <pc:picChg chg="add del mod modCrop">
          <ac:chgData name="Pendam, Nithin Kumar" userId="f316d4e1-dcea-4cbb-9ca8-7c42d48ec7a2" providerId="ADAL" clId="{1855F8DE-37B2-4507-85BB-CBC68638B490}" dt="2021-10-16T06:24:41.009" v="6366" actId="21"/>
          <ac:picMkLst>
            <pc:docMk/>
            <pc:sldMk cId="2876491501" sldId="289"/>
            <ac:picMk id="5" creationId="{7B9DEA89-1AC4-4537-9627-892862D4434B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526060398" sldId="290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526060398" sldId="290"/>
            <ac:spMk id="2" creationId="{49F019C3-5A26-4E90-91F4-66EF3A24EEE3}"/>
          </ac:spMkLst>
        </pc:spChg>
        <pc:spChg chg="del">
          <ac:chgData name="Pendam, Nithin Kumar" userId="f316d4e1-dcea-4cbb-9ca8-7c42d48ec7a2" providerId="ADAL" clId="{1855F8DE-37B2-4507-85BB-CBC68638B490}" dt="2021-10-12T15:07:53.871" v="5843" actId="21"/>
          <ac:spMkLst>
            <pc:docMk/>
            <pc:sldMk cId="526060398" sldId="290"/>
            <ac:spMk id="2" creationId="{4AE304BB-3CD2-44D6-BA3E-525CC04F72B1}"/>
          </ac:spMkLst>
        </pc:spChg>
        <pc:spChg chg="mod">
          <ac:chgData name="Pendam, Nithin Kumar" userId="f316d4e1-dcea-4cbb-9ca8-7c42d48ec7a2" providerId="ADAL" clId="{1855F8DE-37B2-4507-85BB-CBC68638B490}" dt="2021-10-18T03:16:05.705" v="8358"/>
          <ac:spMkLst>
            <pc:docMk/>
            <pc:sldMk cId="526060398" sldId="290"/>
            <ac:spMk id="3" creationId="{7355B1E8-FE33-4806-ADED-795323E0D71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526060398" sldId="290"/>
            <ac:spMk id="5" creationId="{211C52CC-5B9F-4E59-BA2D-F080734E3F14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526060398" sldId="290"/>
            <ac:spMk id="6" creationId="{0972597A-9B00-4D53-BAFD-74DB84703240}"/>
          </ac:spMkLst>
        </pc:spChg>
        <pc:picChg chg="add mod modCrop">
          <ac:chgData name="Pendam, Nithin Kumar" userId="f316d4e1-dcea-4cbb-9ca8-7c42d48ec7a2" providerId="ADAL" clId="{1855F8DE-37B2-4507-85BB-CBC68638B490}" dt="2021-10-16T06:54:08.831" v="6610" actId="14100"/>
          <ac:picMkLst>
            <pc:docMk/>
            <pc:sldMk cId="526060398" sldId="290"/>
            <ac:picMk id="4" creationId="{8D40B115-089E-4CDD-9A83-BB59D8778594}"/>
          </ac:picMkLst>
        </pc:picChg>
        <pc:picChg chg="add del mod">
          <ac:chgData name="Pendam, Nithin Kumar" userId="f316d4e1-dcea-4cbb-9ca8-7c42d48ec7a2" providerId="ADAL" clId="{1855F8DE-37B2-4507-85BB-CBC68638B490}" dt="2021-10-13T03:21:42.087" v="5877" actId="21"/>
          <ac:picMkLst>
            <pc:docMk/>
            <pc:sldMk cId="526060398" sldId="290"/>
            <ac:picMk id="5" creationId="{CF0EC682-B11D-4017-AEF7-61800C2CC4D0}"/>
          </ac:picMkLst>
        </pc:picChg>
        <pc:picChg chg="add del mod modCrop">
          <ac:chgData name="Pendam, Nithin Kumar" userId="f316d4e1-dcea-4cbb-9ca8-7c42d48ec7a2" providerId="ADAL" clId="{1855F8DE-37B2-4507-85BB-CBC68638B490}" dt="2021-10-16T06:53:45.650" v="6602" actId="21"/>
          <ac:picMkLst>
            <pc:docMk/>
            <pc:sldMk cId="526060398" sldId="290"/>
            <ac:picMk id="7" creationId="{A935AE3F-8F04-4C4E-82ED-FCD0C32FBA61}"/>
          </ac:picMkLst>
        </pc:picChg>
      </pc:sldChg>
      <pc:sldChg chg="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2812499327" sldId="291"/>
        </pc:sldMkLst>
        <pc:spChg chg="mod">
          <ac:chgData name="Pendam, Nithin Kumar" userId="f316d4e1-dcea-4cbb-9ca8-7c42d48ec7a2" providerId="ADAL" clId="{1855F8DE-37B2-4507-85BB-CBC68638B490}" dt="2021-10-18T03:15:49.657" v="8355"/>
          <ac:spMkLst>
            <pc:docMk/>
            <pc:sldMk cId="2812499327" sldId="291"/>
            <ac:spMk id="2" creationId="{3A640134-61B1-417C-A505-6DC2FC846BA5}"/>
          </ac:spMkLst>
        </pc:spChg>
        <pc:spChg chg="mod">
          <ac:chgData name="Pendam, Nithin Kumar" userId="f316d4e1-dcea-4cbb-9ca8-7c42d48ec7a2" providerId="ADAL" clId="{1855F8DE-37B2-4507-85BB-CBC68638B490}" dt="2021-10-18T03:22:54.346" v="8410"/>
          <ac:spMkLst>
            <pc:docMk/>
            <pc:sldMk cId="2812499327" sldId="291"/>
            <ac:spMk id="3" creationId="{D55CCB43-20A1-4B20-AA05-12EF9E69D395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812499327" sldId="291"/>
            <ac:spMk id="4" creationId="{88E7D6EE-A242-4EA2-8C1A-97F2D393B23D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812499327" sldId="291"/>
            <ac:spMk id="5" creationId="{DECB33E8-A7D0-4944-A202-F45B7B496401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812499327" sldId="291"/>
            <ac:spMk id="6" creationId="{BD721C61-CF3D-4092-8E75-69883A122BF2}"/>
          </ac:spMkLst>
        </pc:sp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3295987313" sldId="292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295987313" sldId="292"/>
            <ac:spMk id="2" creationId="{8729440F-7290-4F2D-BFD4-2F96906846B8}"/>
          </ac:spMkLst>
        </pc:spChg>
        <pc:spChg chg="del">
          <ac:chgData name="Pendam, Nithin Kumar" userId="f316d4e1-dcea-4cbb-9ca8-7c42d48ec7a2" providerId="ADAL" clId="{1855F8DE-37B2-4507-85BB-CBC68638B490}" dt="2021-10-12T14:29:15.442" v="5506" actId="21"/>
          <ac:spMkLst>
            <pc:docMk/>
            <pc:sldMk cId="3295987313" sldId="292"/>
            <ac:spMk id="2" creationId="{BD5C883A-5E8C-42CE-8299-D5C653C56371}"/>
          </ac:spMkLst>
        </pc:spChg>
        <pc:spChg chg="mod">
          <ac:chgData name="Pendam, Nithin Kumar" userId="f316d4e1-dcea-4cbb-9ca8-7c42d48ec7a2" providerId="ADAL" clId="{1855F8DE-37B2-4507-85BB-CBC68638B490}" dt="2021-10-12T14:29:31.776" v="5516" actId="1076"/>
          <ac:spMkLst>
            <pc:docMk/>
            <pc:sldMk cId="3295987313" sldId="292"/>
            <ac:spMk id="3" creationId="{9E885560-71CD-4C30-A4E8-8A0A5F099D9D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295987313" sldId="292"/>
            <ac:spMk id="4" creationId="{408F7958-8184-4F31-96F7-6301A5B87529}"/>
          </ac:spMkLst>
        </pc:spChg>
        <pc:spChg chg="add mod">
          <ac:chgData name="Pendam, Nithin Kumar" userId="f316d4e1-dcea-4cbb-9ca8-7c42d48ec7a2" providerId="ADAL" clId="{1855F8DE-37B2-4507-85BB-CBC68638B490}" dt="2021-10-16T07:09:36.019" v="6784"/>
          <ac:spMkLst>
            <pc:docMk/>
            <pc:sldMk cId="3295987313" sldId="292"/>
            <ac:spMk id="6" creationId="{8C1F155C-2BB4-4643-BC6D-66BBC26FDF3B}"/>
          </ac:spMkLst>
        </pc:spChg>
        <pc:spChg chg="add mod">
          <ac:chgData name="Pendam, Nithin Kumar" userId="f316d4e1-dcea-4cbb-9ca8-7c42d48ec7a2" providerId="ADAL" clId="{1855F8DE-37B2-4507-85BB-CBC68638B490}" dt="2021-10-16T07:09:44.102" v="6786" actId="1076"/>
          <ac:spMkLst>
            <pc:docMk/>
            <pc:sldMk cId="3295987313" sldId="292"/>
            <ac:spMk id="8" creationId="{FFE46BCA-9330-4E56-8F09-CBCD162EFDA2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295987313" sldId="292"/>
            <ac:spMk id="9" creationId="{1C527B79-0360-4F1B-AF44-BA8283334D45}"/>
          </ac:spMkLst>
        </pc:spChg>
        <pc:picChg chg="add mod">
          <ac:chgData name="Pendam, Nithin Kumar" userId="f316d4e1-dcea-4cbb-9ca8-7c42d48ec7a2" providerId="ADAL" clId="{1855F8DE-37B2-4507-85BB-CBC68638B490}" dt="2021-10-16T05:52:38.756" v="6281" actId="1076"/>
          <ac:picMkLst>
            <pc:docMk/>
            <pc:sldMk cId="3295987313" sldId="292"/>
            <ac:picMk id="5" creationId="{8D5A1175-4147-4788-ADB5-76427521EA9F}"/>
          </ac:picMkLst>
        </pc:picChg>
        <pc:picChg chg="add mod">
          <ac:chgData name="Pendam, Nithin Kumar" userId="f316d4e1-dcea-4cbb-9ca8-7c42d48ec7a2" providerId="ADAL" clId="{1855F8DE-37B2-4507-85BB-CBC68638B490}" dt="2021-10-16T05:52:46.588" v="6283" actId="1076"/>
          <ac:picMkLst>
            <pc:docMk/>
            <pc:sldMk cId="3295987313" sldId="292"/>
            <ac:picMk id="7" creationId="{C5AB4466-4083-4347-B581-1BEBC46C830C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3520117492" sldId="293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520117492" sldId="293"/>
            <ac:spMk id="2" creationId="{1EFA9D92-5CEC-4F5A-84F8-69BE5937F581}"/>
          </ac:spMkLst>
        </pc:spChg>
        <pc:spChg chg="del">
          <ac:chgData name="Pendam, Nithin Kumar" userId="f316d4e1-dcea-4cbb-9ca8-7c42d48ec7a2" providerId="ADAL" clId="{1855F8DE-37B2-4507-85BB-CBC68638B490}" dt="2021-10-12T14:31:42.833" v="5558" actId="21"/>
          <ac:spMkLst>
            <pc:docMk/>
            <pc:sldMk cId="3520117492" sldId="293"/>
            <ac:spMk id="2" creationId="{632FDB38-77F5-4167-8CC0-70111ADED876}"/>
          </ac:spMkLst>
        </pc:spChg>
        <pc:spChg chg="mod">
          <ac:chgData name="Pendam, Nithin Kumar" userId="f316d4e1-dcea-4cbb-9ca8-7c42d48ec7a2" providerId="ADAL" clId="{1855F8DE-37B2-4507-85BB-CBC68638B490}" dt="2021-10-12T14:31:54.138" v="5568" actId="1076"/>
          <ac:spMkLst>
            <pc:docMk/>
            <pc:sldMk cId="3520117492" sldId="293"/>
            <ac:spMk id="3" creationId="{E7467992-D2F7-4846-87E3-C4EEA2502487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520117492" sldId="293"/>
            <ac:spMk id="5" creationId="{B016A9E2-922C-4587-8BF8-B92BAB4E6CF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520117492" sldId="293"/>
            <ac:spMk id="6" creationId="{8D5E54C1-3558-4935-A824-8E8AD41ED285}"/>
          </ac:spMkLst>
        </pc:spChg>
        <pc:spChg chg="add mod">
          <ac:chgData name="Pendam, Nithin Kumar" userId="f316d4e1-dcea-4cbb-9ca8-7c42d48ec7a2" providerId="ADAL" clId="{1855F8DE-37B2-4507-85BB-CBC68638B490}" dt="2021-10-16T07:09:20.175" v="6782"/>
          <ac:spMkLst>
            <pc:docMk/>
            <pc:sldMk cId="3520117492" sldId="293"/>
            <ac:spMk id="11" creationId="{A1DD592E-0F02-4265-9F3A-84456E83F721}"/>
          </ac:spMkLst>
        </pc:spChg>
        <pc:spChg chg="add mod">
          <ac:chgData name="Pendam, Nithin Kumar" userId="f316d4e1-dcea-4cbb-9ca8-7c42d48ec7a2" providerId="ADAL" clId="{1855F8DE-37B2-4507-85BB-CBC68638B490}" dt="2021-10-16T07:09:22.380" v="6783"/>
          <ac:spMkLst>
            <pc:docMk/>
            <pc:sldMk cId="3520117492" sldId="293"/>
            <ac:spMk id="12" creationId="{D9F58279-BC02-4219-A9A0-5EDF30679B66}"/>
          </ac:spMkLst>
        </pc:spChg>
        <pc:picChg chg="add mod modCrop">
          <ac:chgData name="Pendam, Nithin Kumar" userId="f316d4e1-dcea-4cbb-9ca8-7c42d48ec7a2" providerId="ADAL" clId="{1855F8DE-37B2-4507-85BB-CBC68638B490}" dt="2021-10-16T05:50:21.522" v="6199" actId="14100"/>
          <ac:picMkLst>
            <pc:docMk/>
            <pc:sldMk cId="3520117492" sldId="293"/>
            <ac:picMk id="4" creationId="{F050DB51-7AFA-4BE6-80FD-C50EB8E0B28C}"/>
          </ac:picMkLst>
        </pc:picChg>
        <pc:picChg chg="add del mod">
          <ac:chgData name="Pendam, Nithin Kumar" userId="f316d4e1-dcea-4cbb-9ca8-7c42d48ec7a2" providerId="ADAL" clId="{1855F8DE-37B2-4507-85BB-CBC68638B490}" dt="2021-10-16T05:49:21.973" v="6179" actId="21"/>
          <ac:picMkLst>
            <pc:docMk/>
            <pc:sldMk cId="3520117492" sldId="293"/>
            <ac:picMk id="5" creationId="{35072C7F-13FF-4519-BA25-0CFE07F65333}"/>
          </ac:picMkLst>
        </pc:picChg>
        <pc:picChg chg="add del mod">
          <ac:chgData name="Pendam, Nithin Kumar" userId="f316d4e1-dcea-4cbb-9ca8-7c42d48ec7a2" providerId="ADAL" clId="{1855F8DE-37B2-4507-85BB-CBC68638B490}" dt="2021-10-16T05:49:23.962" v="6180" actId="21"/>
          <ac:picMkLst>
            <pc:docMk/>
            <pc:sldMk cId="3520117492" sldId="293"/>
            <ac:picMk id="7" creationId="{ABD95770-8758-4FC5-A8E0-14EEDB9EEE8E}"/>
          </ac:picMkLst>
        </pc:picChg>
        <pc:picChg chg="add del mod">
          <ac:chgData name="Pendam, Nithin Kumar" userId="f316d4e1-dcea-4cbb-9ca8-7c42d48ec7a2" providerId="ADAL" clId="{1855F8DE-37B2-4507-85BB-CBC68638B490}" dt="2021-10-16T05:49:54.896" v="6191" actId="21"/>
          <ac:picMkLst>
            <pc:docMk/>
            <pc:sldMk cId="3520117492" sldId="293"/>
            <ac:picMk id="8" creationId="{688C83F6-A1B3-4591-B867-D151417EA0E5}"/>
          </ac:picMkLst>
        </pc:picChg>
        <pc:picChg chg="add mod modCrop">
          <ac:chgData name="Pendam, Nithin Kumar" userId="f316d4e1-dcea-4cbb-9ca8-7c42d48ec7a2" providerId="ADAL" clId="{1855F8DE-37B2-4507-85BB-CBC68638B490}" dt="2021-10-16T05:50:24.674" v="6201" actId="14100"/>
          <ac:picMkLst>
            <pc:docMk/>
            <pc:sldMk cId="3520117492" sldId="293"/>
            <ac:picMk id="10" creationId="{01110DAB-8987-4BE5-9B0B-07F37FF3F9DC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1122069115" sldId="294"/>
        </pc:sldMkLst>
        <pc:spChg chg="del">
          <ac:chgData name="Pendam, Nithin Kumar" userId="f316d4e1-dcea-4cbb-9ca8-7c42d48ec7a2" providerId="ADAL" clId="{1855F8DE-37B2-4507-85BB-CBC68638B490}" dt="2021-10-12T14:53:46.868" v="5627" actId="21"/>
          <ac:spMkLst>
            <pc:docMk/>
            <pc:sldMk cId="1122069115" sldId="294"/>
            <ac:spMk id="2" creationId="{8E2A55C6-9C4C-446F-83D5-0D601BC0DFF3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122069115" sldId="294"/>
            <ac:spMk id="2" creationId="{EB8ED5AB-AFCC-4CF8-AA72-8CC8C0146DC1}"/>
          </ac:spMkLst>
        </pc:spChg>
        <pc:spChg chg="mod">
          <ac:chgData name="Pendam, Nithin Kumar" userId="f316d4e1-dcea-4cbb-9ca8-7c42d48ec7a2" providerId="ADAL" clId="{1855F8DE-37B2-4507-85BB-CBC68638B490}" dt="2021-10-12T14:53:51.304" v="5628" actId="1076"/>
          <ac:spMkLst>
            <pc:docMk/>
            <pc:sldMk cId="1122069115" sldId="294"/>
            <ac:spMk id="3" creationId="{C4636A77-30F5-4DB8-8068-332E0941730C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122069115" sldId="294"/>
            <ac:spMk id="4" creationId="{072AB8AA-7687-4F68-8A33-FE3BACD51026}"/>
          </ac:spMkLst>
        </pc:spChg>
        <pc:spChg chg="add mod">
          <ac:chgData name="Pendam, Nithin Kumar" userId="f316d4e1-dcea-4cbb-9ca8-7c42d48ec7a2" providerId="ADAL" clId="{1855F8DE-37B2-4507-85BB-CBC68638B490}" dt="2021-10-16T07:09:07.811" v="6780"/>
          <ac:spMkLst>
            <pc:docMk/>
            <pc:sldMk cId="1122069115" sldId="294"/>
            <ac:spMk id="6" creationId="{AEFC7BFC-3C17-42F7-ABAE-35341EF3C13F}"/>
          </ac:spMkLst>
        </pc:spChg>
        <pc:spChg chg="add mod">
          <ac:chgData name="Pendam, Nithin Kumar" userId="f316d4e1-dcea-4cbb-9ca8-7c42d48ec7a2" providerId="ADAL" clId="{1855F8DE-37B2-4507-85BB-CBC68638B490}" dt="2021-10-16T07:09:09.477" v="6781"/>
          <ac:spMkLst>
            <pc:docMk/>
            <pc:sldMk cId="1122069115" sldId="294"/>
            <ac:spMk id="8" creationId="{F026F468-9F92-457F-AAF0-AD55CA3B4F15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122069115" sldId="294"/>
            <ac:spMk id="9" creationId="{57CB9EA7-BFEF-4361-883D-E0FF8FD0CCA1}"/>
          </ac:spMkLst>
        </pc:spChg>
        <pc:picChg chg="add del mod">
          <ac:chgData name="Pendam, Nithin Kumar" userId="f316d4e1-dcea-4cbb-9ca8-7c42d48ec7a2" providerId="ADAL" clId="{1855F8DE-37B2-4507-85BB-CBC68638B490}" dt="2021-10-16T05:55:14.211" v="6309" actId="21"/>
          <ac:picMkLst>
            <pc:docMk/>
            <pc:sldMk cId="1122069115" sldId="294"/>
            <ac:picMk id="4" creationId="{C283846C-4362-4859-9BF8-BE3FF2C8D14C}"/>
          </ac:picMkLst>
        </pc:picChg>
        <pc:picChg chg="add mod modCrop">
          <ac:chgData name="Pendam, Nithin Kumar" userId="f316d4e1-dcea-4cbb-9ca8-7c42d48ec7a2" providerId="ADAL" clId="{1855F8DE-37B2-4507-85BB-CBC68638B490}" dt="2021-10-16T05:56:03.766" v="6319" actId="1076"/>
          <ac:picMkLst>
            <pc:docMk/>
            <pc:sldMk cId="1122069115" sldId="294"/>
            <ac:picMk id="5" creationId="{51D02914-A7EF-4731-9E79-404BEAE4C9C4}"/>
          </ac:picMkLst>
        </pc:picChg>
        <pc:picChg chg="add mod modCrop">
          <ac:chgData name="Pendam, Nithin Kumar" userId="f316d4e1-dcea-4cbb-9ca8-7c42d48ec7a2" providerId="ADAL" clId="{1855F8DE-37B2-4507-85BB-CBC68638B490}" dt="2021-10-16T05:56:05.322" v="6320" actId="1076"/>
          <ac:picMkLst>
            <pc:docMk/>
            <pc:sldMk cId="1122069115" sldId="294"/>
            <ac:picMk id="7" creationId="{794459F5-142C-465A-B25B-E2417D939132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2895625000" sldId="295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895625000" sldId="295"/>
            <ac:spMk id="2" creationId="{A997A5D6-D02E-496C-81EA-0552C430EA48}"/>
          </ac:spMkLst>
        </pc:spChg>
        <pc:spChg chg="del">
          <ac:chgData name="Pendam, Nithin Kumar" userId="f316d4e1-dcea-4cbb-9ca8-7c42d48ec7a2" providerId="ADAL" clId="{1855F8DE-37B2-4507-85BB-CBC68638B490}" dt="2021-10-12T14:59:27.921" v="5686" actId="21"/>
          <ac:spMkLst>
            <pc:docMk/>
            <pc:sldMk cId="2895625000" sldId="295"/>
            <ac:spMk id="2" creationId="{BF969980-857C-4D33-9309-5175EC9314D7}"/>
          </ac:spMkLst>
        </pc:spChg>
        <pc:spChg chg="mod">
          <ac:chgData name="Pendam, Nithin Kumar" userId="f316d4e1-dcea-4cbb-9ca8-7c42d48ec7a2" providerId="ADAL" clId="{1855F8DE-37B2-4507-85BB-CBC68638B490}" dt="2021-10-18T03:16:52.313" v="8368"/>
          <ac:spMkLst>
            <pc:docMk/>
            <pc:sldMk cId="2895625000" sldId="295"/>
            <ac:spMk id="3" creationId="{763A901D-EA5C-4ADF-8345-4A3666BBFE7A}"/>
          </ac:spMkLst>
        </pc:spChg>
        <pc:spChg chg="add mod">
          <ac:chgData name="Pendam, Nithin Kumar" userId="f316d4e1-dcea-4cbb-9ca8-7c42d48ec7a2" providerId="ADAL" clId="{1855F8DE-37B2-4507-85BB-CBC68638B490}" dt="2021-10-16T07:05:00.395" v="6778"/>
          <ac:spMkLst>
            <pc:docMk/>
            <pc:sldMk cId="2895625000" sldId="295"/>
            <ac:spMk id="6" creationId="{E5FC90DB-5827-4D90-8CEC-516D3DDE05C8}"/>
          </ac:spMkLst>
        </pc:spChg>
        <pc:spChg chg="add mod">
          <ac:chgData name="Pendam, Nithin Kumar" userId="f316d4e1-dcea-4cbb-9ca8-7c42d48ec7a2" providerId="ADAL" clId="{1855F8DE-37B2-4507-85BB-CBC68638B490}" dt="2021-10-16T07:05:02.893" v="6779"/>
          <ac:spMkLst>
            <pc:docMk/>
            <pc:sldMk cId="2895625000" sldId="295"/>
            <ac:spMk id="7" creationId="{AEC9D3E6-22E0-4088-BAF8-17364887F706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895625000" sldId="295"/>
            <ac:spMk id="8" creationId="{E5C1F012-E99D-4051-A13B-F42B08A5EEA3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895625000" sldId="295"/>
            <ac:spMk id="9" creationId="{C1FB148F-ED90-4124-9C66-D41F674772B1}"/>
          </ac:spMkLst>
        </pc:spChg>
        <pc:picChg chg="add mod modCrop">
          <ac:chgData name="Pendam, Nithin Kumar" userId="f316d4e1-dcea-4cbb-9ca8-7c42d48ec7a2" providerId="ADAL" clId="{1855F8DE-37B2-4507-85BB-CBC68638B490}" dt="2021-10-16T05:58:05.152" v="6349" actId="1076"/>
          <ac:picMkLst>
            <pc:docMk/>
            <pc:sldMk cId="2895625000" sldId="295"/>
            <ac:picMk id="4" creationId="{8D0A9288-B75B-43C5-9AA8-E42A2F843A90}"/>
          </ac:picMkLst>
        </pc:picChg>
        <pc:picChg chg="add mod modCrop">
          <ac:chgData name="Pendam, Nithin Kumar" userId="f316d4e1-dcea-4cbb-9ca8-7c42d48ec7a2" providerId="ADAL" clId="{1855F8DE-37B2-4507-85BB-CBC68638B490}" dt="2021-10-16T05:58:09.810" v="6351" actId="14100"/>
          <ac:picMkLst>
            <pc:docMk/>
            <pc:sldMk cId="2895625000" sldId="295"/>
            <ac:picMk id="5" creationId="{CB9F9831-BD54-4B17-8444-3DD5DEFFF303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1096144695" sldId="296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096144695" sldId="296"/>
            <ac:spMk id="2" creationId="{48E84DDF-C4AA-47CF-9CE6-501E2D07EC7E}"/>
          </ac:spMkLst>
        </pc:spChg>
        <pc:spChg chg="del">
          <ac:chgData name="Pendam, Nithin Kumar" userId="f316d4e1-dcea-4cbb-9ca8-7c42d48ec7a2" providerId="ADAL" clId="{1855F8DE-37B2-4507-85BB-CBC68638B490}" dt="2021-10-12T15:02:26.285" v="5735" actId="21"/>
          <ac:spMkLst>
            <pc:docMk/>
            <pc:sldMk cId="1096144695" sldId="296"/>
            <ac:spMk id="2" creationId="{545D137B-BC42-448A-8868-F357AF71E0AE}"/>
          </ac:spMkLst>
        </pc:spChg>
        <pc:spChg chg="mod">
          <ac:chgData name="Pendam, Nithin Kumar" userId="f316d4e1-dcea-4cbb-9ca8-7c42d48ec7a2" providerId="ADAL" clId="{1855F8DE-37B2-4507-85BB-CBC68638B490}" dt="2021-10-12T15:02:41.081" v="5746" actId="1076"/>
          <ac:spMkLst>
            <pc:docMk/>
            <pc:sldMk cId="1096144695" sldId="296"/>
            <ac:spMk id="3" creationId="{D5F17F0C-C870-4B05-AFF6-8C4236EE0F3E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096144695" sldId="296"/>
            <ac:spMk id="5" creationId="{6BD286A0-76CC-45EE-9109-5CF7A8388202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096144695" sldId="296"/>
            <ac:spMk id="6" creationId="{9C9E080E-3E5E-49AF-830B-5DD44C386D9C}"/>
          </ac:spMkLst>
        </pc:spChg>
        <pc:picChg chg="add mod modCrop">
          <ac:chgData name="Pendam, Nithin Kumar" userId="f316d4e1-dcea-4cbb-9ca8-7c42d48ec7a2" providerId="ADAL" clId="{1855F8DE-37B2-4507-85BB-CBC68638B490}" dt="2021-10-16T06:26:21.201" v="6386" actId="14100"/>
          <ac:picMkLst>
            <pc:docMk/>
            <pc:sldMk cId="1096144695" sldId="296"/>
            <ac:picMk id="4" creationId="{B4F328DB-3E9B-42E9-A307-A7F1ACEB0A35}"/>
          </ac:picMkLst>
        </pc:picChg>
        <pc:picChg chg="add del mod modCrop">
          <ac:chgData name="Pendam, Nithin Kumar" userId="f316d4e1-dcea-4cbb-9ca8-7c42d48ec7a2" providerId="ADAL" clId="{1855F8DE-37B2-4507-85BB-CBC68638B490}" dt="2021-10-16T06:25:47.742" v="6376" actId="21"/>
          <ac:picMkLst>
            <pc:docMk/>
            <pc:sldMk cId="1096144695" sldId="296"/>
            <ac:picMk id="5" creationId="{5559342B-58BA-488B-AD94-C1A2DF0B7B17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2128119841" sldId="297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128119841" sldId="297"/>
            <ac:spMk id="2" creationId="{879CC027-86F6-401D-B584-76AC0B071EE5}"/>
          </ac:spMkLst>
        </pc:spChg>
        <pc:spChg chg="del">
          <ac:chgData name="Pendam, Nithin Kumar" userId="f316d4e1-dcea-4cbb-9ca8-7c42d48ec7a2" providerId="ADAL" clId="{1855F8DE-37B2-4507-85BB-CBC68638B490}" dt="2021-10-12T15:03:43.464" v="5773" actId="21"/>
          <ac:spMkLst>
            <pc:docMk/>
            <pc:sldMk cId="2128119841" sldId="297"/>
            <ac:spMk id="2" creationId="{DC497287-961D-47D6-9C28-A429A79274E9}"/>
          </ac:spMkLst>
        </pc:spChg>
        <pc:spChg chg="mod">
          <ac:chgData name="Pendam, Nithin Kumar" userId="f316d4e1-dcea-4cbb-9ca8-7c42d48ec7a2" providerId="ADAL" clId="{1855F8DE-37B2-4507-85BB-CBC68638B490}" dt="2021-10-18T03:16:20.026" v="8361"/>
          <ac:spMkLst>
            <pc:docMk/>
            <pc:sldMk cId="2128119841" sldId="297"/>
            <ac:spMk id="3" creationId="{6253D33F-90ED-473F-92D5-F7BF1C94479D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128119841" sldId="297"/>
            <ac:spMk id="5" creationId="{3B60F57C-0CFF-4041-BFCC-C26ACF87D732}"/>
          </ac:spMkLst>
        </pc:spChg>
        <pc:spChg chg="add mod">
          <ac:chgData name="Pendam, Nithin Kumar" userId="f316d4e1-dcea-4cbb-9ca8-7c42d48ec7a2" providerId="ADAL" clId="{1855F8DE-37B2-4507-85BB-CBC68638B490}" dt="2021-10-16T07:01:02.354" v="6777" actId="403"/>
          <ac:spMkLst>
            <pc:docMk/>
            <pc:sldMk cId="2128119841" sldId="297"/>
            <ac:spMk id="6" creationId="{DC6067CB-39F5-4E16-BDBF-77250D8D5D75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128119841" sldId="297"/>
            <ac:spMk id="7" creationId="{354572C9-E601-478A-85E1-A551BB0DBB0C}"/>
          </ac:spMkLst>
        </pc:spChg>
        <pc:picChg chg="add mod modCrop">
          <ac:chgData name="Pendam, Nithin Kumar" userId="f316d4e1-dcea-4cbb-9ca8-7c42d48ec7a2" providerId="ADAL" clId="{1855F8DE-37B2-4507-85BB-CBC68638B490}" dt="2021-10-16T06:28:39.103" v="6401" actId="14100"/>
          <ac:picMkLst>
            <pc:docMk/>
            <pc:sldMk cId="2128119841" sldId="297"/>
            <ac:picMk id="4" creationId="{F95D2424-99D7-4E25-84AA-D0B59921937A}"/>
          </ac:picMkLst>
        </pc:picChg>
        <pc:picChg chg="add del mod modCrop">
          <ac:chgData name="Pendam, Nithin Kumar" userId="f316d4e1-dcea-4cbb-9ca8-7c42d48ec7a2" providerId="ADAL" clId="{1855F8DE-37B2-4507-85BB-CBC68638B490}" dt="2021-10-16T06:28:14.261" v="6393" actId="21"/>
          <ac:picMkLst>
            <pc:docMk/>
            <pc:sldMk cId="2128119841" sldId="297"/>
            <ac:picMk id="5" creationId="{39F60C81-AFF7-4FB8-97F9-1795B01EFF51}"/>
          </ac:picMkLst>
        </pc:picChg>
        <pc:picChg chg="add del mod modCrop">
          <ac:chgData name="Pendam, Nithin Kumar" userId="f316d4e1-dcea-4cbb-9ca8-7c42d48ec7a2" providerId="ADAL" clId="{1855F8DE-37B2-4507-85BB-CBC68638B490}" dt="2021-10-12T15:07:13.912" v="5835" actId="478"/>
          <ac:picMkLst>
            <pc:docMk/>
            <pc:sldMk cId="2128119841" sldId="297"/>
            <ac:picMk id="7" creationId="{AA3285A1-FBF0-4182-AFF3-8B80EC4A6297}"/>
          </ac:picMkLst>
        </pc:picChg>
        <pc:picChg chg="add del mod modCrop">
          <ac:chgData name="Pendam, Nithin Kumar" userId="f316d4e1-dcea-4cbb-9ca8-7c42d48ec7a2" providerId="ADAL" clId="{1855F8DE-37B2-4507-85BB-CBC68638B490}" dt="2021-10-12T15:07:13.273" v="5834" actId="478"/>
          <ac:picMkLst>
            <pc:docMk/>
            <pc:sldMk cId="2128119841" sldId="297"/>
            <ac:picMk id="9" creationId="{951E74CB-F344-4F07-86A7-ACAC5F34D667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357675346" sldId="298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57675346" sldId="298"/>
            <ac:spMk id="2" creationId="{CA0B3C80-020F-40E6-927C-9B99CB96BA6B}"/>
          </ac:spMkLst>
        </pc:spChg>
        <pc:spChg chg="del">
          <ac:chgData name="Pendam, Nithin Kumar" userId="f316d4e1-dcea-4cbb-9ca8-7c42d48ec7a2" providerId="ADAL" clId="{1855F8DE-37B2-4507-85BB-CBC68638B490}" dt="2021-10-12T15:06:53.056" v="5827" actId="21"/>
          <ac:spMkLst>
            <pc:docMk/>
            <pc:sldMk cId="357675346" sldId="298"/>
            <ac:spMk id="2" creationId="{CE11A155-8DD5-4A29-8D67-C5DB7FB3FBC8}"/>
          </ac:spMkLst>
        </pc:spChg>
        <pc:spChg chg="mod">
          <ac:chgData name="Pendam, Nithin Kumar" userId="f316d4e1-dcea-4cbb-9ca8-7c42d48ec7a2" providerId="ADAL" clId="{1855F8DE-37B2-4507-85BB-CBC68638B490}" dt="2021-10-18T03:16:16.585" v="8360"/>
          <ac:spMkLst>
            <pc:docMk/>
            <pc:sldMk cId="357675346" sldId="298"/>
            <ac:spMk id="3" creationId="{EE94CA07-6F6C-4673-A48D-5A25B7A50AE6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57675346" sldId="298"/>
            <ac:spMk id="5" creationId="{A29E174B-83B0-4293-93C5-5F39E1EB8FF9}"/>
          </ac:spMkLst>
        </pc:spChg>
        <pc:spChg chg="add mod">
          <ac:chgData name="Pendam, Nithin Kumar" userId="f316d4e1-dcea-4cbb-9ca8-7c42d48ec7a2" providerId="ADAL" clId="{1855F8DE-37B2-4507-85BB-CBC68638B490}" dt="2021-10-16T07:00:41.507" v="6772" actId="20577"/>
          <ac:spMkLst>
            <pc:docMk/>
            <pc:sldMk cId="357675346" sldId="298"/>
            <ac:spMk id="7" creationId="{9E88877F-CF36-4EBE-AFA8-AF900F5E3D41}"/>
          </ac:spMkLst>
        </pc:spChg>
        <pc:spChg chg="add mod">
          <ac:chgData name="Pendam, Nithin Kumar" userId="f316d4e1-dcea-4cbb-9ca8-7c42d48ec7a2" providerId="ADAL" clId="{1855F8DE-37B2-4507-85BB-CBC68638B490}" dt="2021-10-16T07:00:48.649" v="6773"/>
          <ac:spMkLst>
            <pc:docMk/>
            <pc:sldMk cId="357675346" sldId="298"/>
            <ac:spMk id="8" creationId="{F059F34E-5FC5-4A7B-ABA4-B1D563DB8FCC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57675346" sldId="298"/>
            <ac:spMk id="9" creationId="{190B6821-B474-45FE-84D2-749B452C56CD}"/>
          </ac:spMkLst>
        </pc:spChg>
        <pc:picChg chg="add mod">
          <ac:chgData name="Pendam, Nithin Kumar" userId="f316d4e1-dcea-4cbb-9ca8-7c42d48ec7a2" providerId="ADAL" clId="{1855F8DE-37B2-4507-85BB-CBC68638B490}" dt="2021-10-16T06:40:25.690" v="6542" actId="1076"/>
          <ac:picMkLst>
            <pc:docMk/>
            <pc:sldMk cId="357675346" sldId="298"/>
            <ac:picMk id="4" creationId="{AE7F8196-0FD7-4029-AB41-6026A16BD0FD}"/>
          </ac:picMkLst>
        </pc:picChg>
        <pc:picChg chg="add del mod">
          <ac:chgData name="Pendam, Nithin Kumar" userId="f316d4e1-dcea-4cbb-9ca8-7c42d48ec7a2" providerId="ADAL" clId="{1855F8DE-37B2-4507-85BB-CBC68638B490}" dt="2021-10-16T06:39:50.868" v="6532" actId="21"/>
          <ac:picMkLst>
            <pc:docMk/>
            <pc:sldMk cId="357675346" sldId="298"/>
            <ac:picMk id="5" creationId="{1D487668-5335-46EF-9949-EEF5F314B48B}"/>
          </ac:picMkLst>
        </pc:picChg>
        <pc:picChg chg="add mod modCrop">
          <ac:chgData name="Pendam, Nithin Kumar" userId="f316d4e1-dcea-4cbb-9ca8-7c42d48ec7a2" providerId="ADAL" clId="{1855F8DE-37B2-4507-85BB-CBC68638B490}" dt="2021-10-16T06:40:27.240" v="6543" actId="1076"/>
          <ac:picMkLst>
            <pc:docMk/>
            <pc:sldMk cId="357675346" sldId="298"/>
            <ac:picMk id="6" creationId="{2D4503F8-53D4-4600-9E61-CA93CA895D3F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1863199091" sldId="299"/>
        </pc:sldMkLst>
        <pc:spChg chg="del">
          <ac:chgData name="Pendam, Nithin Kumar" userId="f316d4e1-dcea-4cbb-9ca8-7c42d48ec7a2" providerId="ADAL" clId="{1855F8DE-37B2-4507-85BB-CBC68638B490}" dt="2021-10-13T03:22:21.228" v="5886" actId="21"/>
          <ac:spMkLst>
            <pc:docMk/>
            <pc:sldMk cId="1863199091" sldId="299"/>
            <ac:spMk id="2" creationId="{02DEE179-5BD4-4D61-AFA2-AC1F31194019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1863199091" sldId="299"/>
            <ac:spMk id="2" creationId="{C306B4B8-5851-47BC-872C-1DF1B7FC6710}"/>
          </ac:spMkLst>
        </pc:spChg>
        <pc:spChg chg="mod">
          <ac:chgData name="Pendam, Nithin Kumar" userId="f316d4e1-dcea-4cbb-9ca8-7c42d48ec7a2" providerId="ADAL" clId="{1855F8DE-37B2-4507-85BB-CBC68638B490}" dt="2021-10-18T03:16:01.794" v="8357"/>
          <ac:spMkLst>
            <pc:docMk/>
            <pc:sldMk cId="1863199091" sldId="299"/>
            <ac:spMk id="3" creationId="{9ED5B6D9-5569-44FE-98E6-752F00485689}"/>
          </ac:spMkLst>
        </pc:spChg>
        <pc:spChg chg="add mod">
          <ac:chgData name="Pendam, Nithin Kumar" userId="f316d4e1-dcea-4cbb-9ca8-7c42d48ec7a2" providerId="ADAL" clId="{1855F8DE-37B2-4507-85BB-CBC68638B490}" dt="2021-10-16T06:56:31.628" v="6649" actId="1076"/>
          <ac:spMkLst>
            <pc:docMk/>
            <pc:sldMk cId="1863199091" sldId="299"/>
            <ac:spMk id="6" creationId="{8BAC5100-7E09-4027-A425-E19A37AA6964}"/>
          </ac:spMkLst>
        </pc:spChg>
        <pc:spChg chg="add mod">
          <ac:chgData name="Pendam, Nithin Kumar" userId="f316d4e1-dcea-4cbb-9ca8-7c42d48ec7a2" providerId="ADAL" clId="{1855F8DE-37B2-4507-85BB-CBC68638B490}" dt="2021-10-16T06:56:45.915" v="6657" actId="20577"/>
          <ac:spMkLst>
            <pc:docMk/>
            <pc:sldMk cId="1863199091" sldId="299"/>
            <ac:spMk id="7" creationId="{03653D83-560C-4DFF-A0AA-7A5BE67C39A1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863199091" sldId="299"/>
            <ac:spMk id="8" creationId="{49ABA1FE-1EA8-4621-8291-0316EAA5B9FE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1863199091" sldId="299"/>
            <ac:spMk id="9" creationId="{21B01D05-9B26-4F8E-BBB2-1E7E4206B4D6}"/>
          </ac:spMkLst>
        </pc:spChg>
        <pc:picChg chg="add mod modCrop">
          <ac:chgData name="Pendam, Nithin Kumar" userId="f316d4e1-dcea-4cbb-9ca8-7c42d48ec7a2" providerId="ADAL" clId="{1855F8DE-37B2-4507-85BB-CBC68638B490}" dt="2021-10-16T06:56:04.690" v="6646" actId="14100"/>
          <ac:picMkLst>
            <pc:docMk/>
            <pc:sldMk cId="1863199091" sldId="299"/>
            <ac:picMk id="4" creationId="{14FC9463-825B-4D7C-8BEF-880D87C6CD21}"/>
          </ac:picMkLst>
        </pc:picChg>
        <pc:picChg chg="add mod modCrop">
          <ac:chgData name="Pendam, Nithin Kumar" userId="f316d4e1-dcea-4cbb-9ca8-7c42d48ec7a2" providerId="ADAL" clId="{1855F8DE-37B2-4507-85BB-CBC68638B490}" dt="2021-10-16T06:55:33.811" v="6638" actId="1076"/>
          <ac:picMkLst>
            <pc:docMk/>
            <pc:sldMk cId="1863199091" sldId="299"/>
            <ac:picMk id="5" creationId="{9AE8C3A5-39C1-4D64-A531-0A891EBF6CFD}"/>
          </ac:picMkLst>
        </pc:picChg>
      </pc:sldChg>
      <pc:sldChg chg="new del">
        <pc:chgData name="Pendam, Nithin Kumar" userId="f316d4e1-dcea-4cbb-9ca8-7c42d48ec7a2" providerId="ADAL" clId="{1855F8DE-37B2-4507-85BB-CBC68638B490}" dt="2021-10-13T03:23:19.986" v="5907" actId="2696"/>
        <pc:sldMkLst>
          <pc:docMk/>
          <pc:sldMk cId="1586497037" sldId="300"/>
        </pc:sldMkLst>
      </pc:sldChg>
      <pc:sldChg chg="addSp delSp modSp add mod">
        <pc:chgData name="Pendam, Nithin Kumar" userId="f316d4e1-dcea-4cbb-9ca8-7c42d48ec7a2" providerId="ADAL" clId="{1855F8DE-37B2-4507-85BB-CBC68638B490}" dt="2021-10-19T03:21:44.833" v="8498"/>
        <pc:sldMkLst>
          <pc:docMk/>
          <pc:sldMk cId="3648639285" sldId="300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648639285" sldId="300"/>
            <ac:spMk id="2" creationId="{82D29474-02A7-4CA2-93F3-CA9F9AE05A3E}"/>
          </ac:spMkLst>
        </pc:spChg>
        <pc:spChg chg="mod">
          <ac:chgData name="Pendam, Nithin Kumar" userId="f316d4e1-dcea-4cbb-9ca8-7c42d48ec7a2" providerId="ADAL" clId="{1855F8DE-37B2-4507-85BB-CBC68638B490}" dt="2021-10-18T03:15:57.297" v="8356"/>
          <ac:spMkLst>
            <pc:docMk/>
            <pc:sldMk cId="3648639285" sldId="300"/>
            <ac:spMk id="3" creationId="{9ED5B6D9-5569-44FE-98E6-752F00485689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648639285" sldId="300"/>
            <ac:spMk id="4" creationId="{EC077F44-34D2-4C0B-BC79-7C94AA20DD1F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648639285" sldId="300"/>
            <ac:spMk id="6" creationId="{5E3E0F06-5086-4163-8034-9C79402E1608}"/>
          </ac:spMkLst>
        </pc:spChg>
        <pc:spChg chg="add mod">
          <ac:chgData name="Pendam, Nithin Kumar" userId="f316d4e1-dcea-4cbb-9ca8-7c42d48ec7a2" providerId="ADAL" clId="{1855F8DE-37B2-4507-85BB-CBC68638B490}" dt="2021-10-16T07:00:11.484" v="6726" actId="20577"/>
          <ac:spMkLst>
            <pc:docMk/>
            <pc:sldMk cId="3648639285" sldId="300"/>
            <ac:spMk id="8" creationId="{0B2677D2-EA32-45E9-B08B-BD804B3AC868}"/>
          </ac:spMkLst>
        </pc:spChg>
        <pc:spChg chg="add mod">
          <ac:chgData name="Pendam, Nithin Kumar" userId="f316d4e1-dcea-4cbb-9ca8-7c42d48ec7a2" providerId="ADAL" clId="{1855F8DE-37B2-4507-85BB-CBC68638B490}" dt="2021-10-16T07:00:32.903" v="6770" actId="20577"/>
          <ac:spMkLst>
            <pc:docMk/>
            <pc:sldMk cId="3648639285" sldId="300"/>
            <ac:spMk id="9" creationId="{534F2B7D-EA33-4478-9B5F-ABDF2048D8F1}"/>
          </ac:spMkLst>
        </pc:spChg>
        <pc:spChg chg="add mod">
          <ac:chgData name="Pendam, Nithin Kumar" userId="f316d4e1-dcea-4cbb-9ca8-7c42d48ec7a2" providerId="ADAL" clId="{1855F8DE-37B2-4507-85BB-CBC68638B490}" dt="2021-10-16T07:00:28.543" v="6763" actId="20577"/>
          <ac:spMkLst>
            <pc:docMk/>
            <pc:sldMk cId="3648639285" sldId="300"/>
            <ac:spMk id="10" creationId="{5FDF6247-C616-4D4F-ABF9-5AD0BCD8A7CF}"/>
          </ac:spMkLst>
        </pc:spChg>
        <pc:picChg chg="add del mod modCrop">
          <ac:chgData name="Pendam, Nithin Kumar" userId="f316d4e1-dcea-4cbb-9ca8-7c42d48ec7a2" providerId="ADAL" clId="{1855F8DE-37B2-4507-85BB-CBC68638B490}" dt="2021-10-16T06:56:59.585" v="6658" actId="21"/>
          <ac:picMkLst>
            <pc:docMk/>
            <pc:sldMk cId="3648639285" sldId="300"/>
            <ac:picMk id="4" creationId="{DB92ABBC-22F7-4056-8112-99CC3454A514}"/>
          </ac:picMkLst>
        </pc:picChg>
        <pc:picChg chg="del">
          <ac:chgData name="Pendam, Nithin Kumar" userId="f316d4e1-dcea-4cbb-9ca8-7c42d48ec7a2" providerId="ADAL" clId="{1855F8DE-37B2-4507-85BB-CBC68638B490}" dt="2021-10-13T03:23:25.381" v="5909" actId="21"/>
          <ac:picMkLst>
            <pc:docMk/>
            <pc:sldMk cId="3648639285" sldId="300"/>
            <ac:picMk id="5" creationId="{9AE8C3A5-39C1-4D64-A531-0A891EBF6CFD}"/>
          </ac:picMkLst>
        </pc:picChg>
        <pc:picChg chg="add mod modCrop">
          <ac:chgData name="Pendam, Nithin Kumar" userId="f316d4e1-dcea-4cbb-9ca8-7c42d48ec7a2" providerId="ADAL" clId="{1855F8DE-37B2-4507-85BB-CBC68638B490}" dt="2021-10-16T06:59:19.854" v="6693" actId="1076"/>
          <ac:picMkLst>
            <pc:docMk/>
            <pc:sldMk cId="3648639285" sldId="300"/>
            <ac:picMk id="5" creationId="{C320C95F-E06E-4ED9-994E-AEB4120760E1}"/>
          </ac:picMkLst>
        </pc:picChg>
        <pc:picChg chg="add mod modCrop">
          <ac:chgData name="Pendam, Nithin Kumar" userId="f316d4e1-dcea-4cbb-9ca8-7c42d48ec7a2" providerId="ADAL" clId="{1855F8DE-37B2-4507-85BB-CBC68638B490}" dt="2021-10-16T06:59:10.366" v="6690" actId="1076"/>
          <ac:picMkLst>
            <pc:docMk/>
            <pc:sldMk cId="3648639285" sldId="300"/>
            <ac:picMk id="7" creationId="{E0A8F0D0-B0D6-4A12-A2B2-8F0AF75986A2}"/>
          </ac:picMkLst>
        </pc:picChg>
        <pc:picChg chg="add mod modCrop">
          <ac:chgData name="Pendam, Nithin Kumar" userId="f316d4e1-dcea-4cbb-9ca8-7c42d48ec7a2" providerId="ADAL" clId="{1855F8DE-37B2-4507-85BB-CBC68638B490}" dt="2021-10-16T06:59:50.974" v="6704" actId="14100"/>
          <ac:picMkLst>
            <pc:docMk/>
            <pc:sldMk cId="3648639285" sldId="300"/>
            <ac:picMk id="11" creationId="{8E878B09-D266-4F1B-B98E-4E9D44355502}"/>
          </ac:picMkLst>
        </pc:picChg>
      </pc:sldChg>
      <pc:sldChg chg="new del">
        <pc:chgData name="Pendam, Nithin Kumar" userId="f316d4e1-dcea-4cbb-9ca8-7c42d48ec7a2" providerId="ADAL" clId="{1855F8DE-37B2-4507-85BB-CBC68638B490}" dt="2021-10-16T05:48:03.470" v="6139" actId="2696"/>
        <pc:sldMkLst>
          <pc:docMk/>
          <pc:sldMk cId="2471414623" sldId="301"/>
        </pc:sldMkLst>
      </pc:sldChg>
      <pc:sldChg chg="addSp delSp modSp add mod">
        <pc:chgData name="Pendam, Nithin Kumar" userId="f316d4e1-dcea-4cbb-9ca8-7c42d48ec7a2" providerId="ADAL" clId="{1855F8DE-37B2-4507-85BB-CBC68638B490}" dt="2021-10-19T03:21:44.833" v="8498"/>
        <pc:sldMkLst>
          <pc:docMk/>
          <pc:sldMk cId="4145352429" sldId="301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4145352429" sldId="301"/>
            <ac:spMk id="2" creationId="{A26D89E3-A050-45AE-9424-DAB7025EAEC0}"/>
          </ac:spMkLst>
        </pc:spChg>
        <pc:spChg chg="mod">
          <ac:chgData name="Pendam, Nithin Kumar" userId="f316d4e1-dcea-4cbb-9ca8-7c42d48ec7a2" providerId="ADAL" clId="{1855F8DE-37B2-4507-85BB-CBC68638B490}" dt="2021-10-16T05:48:27.991" v="6169" actId="6549"/>
          <ac:spMkLst>
            <pc:docMk/>
            <pc:sldMk cId="4145352429" sldId="301"/>
            <ac:spMk id="3" creationId="{94E0E676-4C72-4699-BF66-07DB9746ADD8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4145352429" sldId="301"/>
            <ac:spMk id="4" creationId="{C68E9FA4-CA70-4715-A5CC-E6002F4F148E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4145352429" sldId="301"/>
            <ac:spMk id="6" creationId="{AE2A1D47-E47A-4E73-95E9-DAE86543CD70}"/>
          </ac:spMkLst>
        </pc:spChg>
        <pc:picChg chg="del">
          <ac:chgData name="Pendam, Nithin Kumar" userId="f316d4e1-dcea-4cbb-9ca8-7c42d48ec7a2" providerId="ADAL" clId="{1855F8DE-37B2-4507-85BB-CBC68638B490}" dt="2021-10-16T05:48:07.925" v="6141" actId="21"/>
          <ac:picMkLst>
            <pc:docMk/>
            <pc:sldMk cId="4145352429" sldId="301"/>
            <ac:picMk id="4" creationId="{1E425754-8F39-447D-BDC3-E1DBE66D1B8D}"/>
          </ac:picMkLst>
        </pc:picChg>
        <pc:picChg chg="add mod modCrop">
          <ac:chgData name="Pendam, Nithin Kumar" userId="f316d4e1-dcea-4cbb-9ca8-7c42d48ec7a2" providerId="ADAL" clId="{1855F8DE-37B2-4507-85BB-CBC68638B490}" dt="2021-10-16T05:48:57.115" v="6178" actId="1076"/>
          <ac:picMkLst>
            <pc:docMk/>
            <pc:sldMk cId="4145352429" sldId="301"/>
            <ac:picMk id="5" creationId="{8F54311D-FEEF-4364-8677-B9075C31E458}"/>
          </ac:picMkLst>
        </pc:picChg>
      </pc:sldChg>
      <pc:sldChg chg="addSp delSp modSp new mod">
        <pc:chgData name="Pendam, Nithin Kumar" userId="f316d4e1-dcea-4cbb-9ca8-7c42d48ec7a2" providerId="ADAL" clId="{1855F8DE-37B2-4507-85BB-CBC68638B490}" dt="2021-10-19T03:21:44.833" v="8498"/>
        <pc:sldMkLst>
          <pc:docMk/>
          <pc:sldMk cId="2598867312" sldId="302"/>
        </pc:sldMkLst>
        <pc:spChg chg="del">
          <ac:chgData name="Pendam, Nithin Kumar" userId="f316d4e1-dcea-4cbb-9ca8-7c42d48ec7a2" providerId="ADAL" clId="{1855F8DE-37B2-4507-85BB-CBC68638B490}" dt="2021-10-16T06:28:48.656" v="6403" actId="21"/>
          <ac:spMkLst>
            <pc:docMk/>
            <pc:sldMk cId="2598867312" sldId="302"/>
            <ac:spMk id="2" creationId="{45C9501F-57C0-47A0-AE43-72DEBCE56AD1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598867312" sldId="302"/>
            <ac:spMk id="2" creationId="{8395964B-2213-4859-B62A-C38C52C53587}"/>
          </ac:spMkLst>
        </pc:spChg>
        <pc:spChg chg="mod">
          <ac:chgData name="Pendam, Nithin Kumar" userId="f316d4e1-dcea-4cbb-9ca8-7c42d48ec7a2" providerId="ADAL" clId="{1855F8DE-37B2-4507-85BB-CBC68638B490}" dt="2021-10-18T03:16:38.281" v="8366"/>
          <ac:spMkLst>
            <pc:docMk/>
            <pc:sldMk cId="2598867312" sldId="302"/>
            <ac:spMk id="3" creationId="{7628CACF-87C7-410F-8CAE-B71B09DE7EBE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598867312" sldId="302"/>
            <ac:spMk id="4" creationId="{44054C35-1457-494D-AA6A-1544FF6DD23E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598867312" sldId="302"/>
            <ac:spMk id="5" creationId="{12C91C47-0D1E-465D-A3FE-DE7A89217838}"/>
          </ac:spMkLst>
        </pc:spChg>
        <pc:spChg chg="add mod">
          <ac:chgData name="Pendam, Nithin Kumar" userId="f316d4e1-dcea-4cbb-9ca8-7c42d48ec7a2" providerId="ADAL" clId="{1855F8DE-37B2-4507-85BB-CBC68638B490}" dt="2021-10-18T03:16:27.489" v="8363" actId="113"/>
          <ac:spMkLst>
            <pc:docMk/>
            <pc:sldMk cId="2598867312" sldId="302"/>
            <ac:spMk id="10" creationId="{617A8285-5221-420B-830B-49642E4F4F3E}"/>
          </ac:spMkLst>
        </pc:spChg>
        <pc:spChg chg="add mod">
          <ac:chgData name="Pendam, Nithin Kumar" userId="f316d4e1-dcea-4cbb-9ca8-7c42d48ec7a2" providerId="ADAL" clId="{1855F8DE-37B2-4507-85BB-CBC68638B490}" dt="2021-10-18T03:16:31.008" v="8364" actId="113"/>
          <ac:spMkLst>
            <pc:docMk/>
            <pc:sldMk cId="2598867312" sldId="302"/>
            <ac:spMk id="15" creationId="{7FAAAD34-97E8-46E2-97A3-4A281C0B8D17}"/>
          </ac:spMkLst>
        </pc:spChg>
        <pc:picChg chg="add del mod">
          <ac:chgData name="Pendam, Nithin Kumar" userId="f316d4e1-dcea-4cbb-9ca8-7c42d48ec7a2" providerId="ADAL" clId="{1855F8DE-37B2-4507-85BB-CBC68638B490}" dt="2021-10-16T06:36:37" v="6449" actId="21"/>
          <ac:picMkLst>
            <pc:docMk/>
            <pc:sldMk cId="2598867312" sldId="302"/>
            <ac:picMk id="5" creationId="{1A5C6540-A1F1-4815-860F-8CA57A726107}"/>
          </ac:picMkLst>
        </pc:picChg>
        <pc:picChg chg="add del mod">
          <ac:chgData name="Pendam, Nithin Kumar" userId="f316d4e1-dcea-4cbb-9ca8-7c42d48ec7a2" providerId="ADAL" clId="{1855F8DE-37B2-4507-85BB-CBC68638B490}" dt="2021-10-16T06:36:44.900" v="6453" actId="21"/>
          <ac:picMkLst>
            <pc:docMk/>
            <pc:sldMk cId="2598867312" sldId="302"/>
            <ac:picMk id="7" creationId="{E47F586D-85D5-4FFA-BEB9-8AC1D8770976}"/>
          </ac:picMkLst>
        </pc:picChg>
        <pc:picChg chg="add mod modCrop">
          <ac:chgData name="Pendam, Nithin Kumar" userId="f316d4e1-dcea-4cbb-9ca8-7c42d48ec7a2" providerId="ADAL" clId="{1855F8DE-37B2-4507-85BB-CBC68638B490}" dt="2021-10-16T06:38:25.518" v="6497" actId="14100"/>
          <ac:picMkLst>
            <pc:docMk/>
            <pc:sldMk cId="2598867312" sldId="302"/>
            <ac:picMk id="9" creationId="{6EF1FE9B-BC97-4CE5-9FC4-8F584373B72C}"/>
          </ac:picMkLst>
        </pc:picChg>
        <pc:picChg chg="add mod modCrop">
          <ac:chgData name="Pendam, Nithin Kumar" userId="f316d4e1-dcea-4cbb-9ca8-7c42d48ec7a2" providerId="ADAL" clId="{1855F8DE-37B2-4507-85BB-CBC68638B490}" dt="2021-10-16T06:38:29.421" v="6498" actId="1076"/>
          <ac:picMkLst>
            <pc:docMk/>
            <pc:sldMk cId="2598867312" sldId="302"/>
            <ac:picMk id="12" creationId="{1737065E-9057-4CCD-AF61-3C27026EBDCF}"/>
          </ac:picMkLst>
        </pc:picChg>
        <pc:picChg chg="add mod modCrop">
          <ac:chgData name="Pendam, Nithin Kumar" userId="f316d4e1-dcea-4cbb-9ca8-7c42d48ec7a2" providerId="ADAL" clId="{1855F8DE-37B2-4507-85BB-CBC68638B490}" dt="2021-10-16T06:38:20.878" v="6496" actId="1076"/>
          <ac:picMkLst>
            <pc:docMk/>
            <pc:sldMk cId="2598867312" sldId="302"/>
            <ac:picMk id="14" creationId="{89014FDE-40BD-4495-9527-7D04B76FCEB9}"/>
          </ac:picMkLst>
        </pc:picChg>
      </pc:sldChg>
      <pc:sldChg chg="addSp delSp modSp new mod modAnim">
        <pc:chgData name="Pendam, Nithin Kumar" userId="f316d4e1-dcea-4cbb-9ca8-7c42d48ec7a2" providerId="ADAL" clId="{1855F8DE-37B2-4507-85BB-CBC68638B490}" dt="2021-10-19T03:29:34.101" v="8566"/>
        <pc:sldMkLst>
          <pc:docMk/>
          <pc:sldMk cId="3411388294" sldId="303"/>
        </pc:sldMkLst>
        <pc:spChg chg="mod">
          <ac:chgData name="Pendam, Nithin Kumar" userId="f316d4e1-dcea-4cbb-9ca8-7c42d48ec7a2" providerId="ADAL" clId="{1855F8DE-37B2-4507-85BB-CBC68638B490}" dt="2021-10-18T03:18:25.232" v="8390"/>
          <ac:spMkLst>
            <pc:docMk/>
            <pc:sldMk cId="3411388294" sldId="303"/>
            <ac:spMk id="2" creationId="{255679C8-3F46-40CC-BEBB-792AC5E4156A}"/>
          </ac:spMkLst>
        </pc:spChg>
        <pc:spChg chg="del mod">
          <ac:chgData name="Pendam, Nithin Kumar" userId="f316d4e1-dcea-4cbb-9ca8-7c42d48ec7a2" providerId="ADAL" clId="{1855F8DE-37B2-4507-85BB-CBC68638B490}" dt="2021-10-16T07:25:26.948" v="6812" actId="1032"/>
          <ac:spMkLst>
            <pc:docMk/>
            <pc:sldMk cId="3411388294" sldId="303"/>
            <ac:spMk id="3" creationId="{4110EA20-636D-4139-B944-CFF5D770DAEB}"/>
          </ac:spMkLst>
        </pc:spChg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3411388294" sldId="303"/>
            <ac:spMk id="3" creationId="{8B4D43DF-2894-4BF4-A240-B56727CB375E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411388294" sldId="303"/>
            <ac:spMk id="5" creationId="{F05E59F2-4FB1-4796-93BB-20ACF88AA4ED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3411388294" sldId="303"/>
            <ac:spMk id="6" creationId="{6653EEAD-12EA-451A-80FB-1E37B278E707}"/>
          </ac:spMkLst>
        </pc:spChg>
        <pc:graphicFrameChg chg="add mod modGraphic">
          <ac:chgData name="Pendam, Nithin Kumar" userId="f316d4e1-dcea-4cbb-9ca8-7c42d48ec7a2" providerId="ADAL" clId="{1855F8DE-37B2-4507-85BB-CBC68638B490}" dt="2021-10-16T07:30:34.194" v="6991" actId="20577"/>
          <ac:graphicFrameMkLst>
            <pc:docMk/>
            <pc:sldMk cId="3411388294" sldId="303"/>
            <ac:graphicFrameMk id="4" creationId="{E14D4CF6-1D60-4952-8DF2-8C6EBB4F5926}"/>
          </ac:graphicFrameMkLst>
        </pc:graphicFrameChg>
      </pc:sldChg>
      <pc:sldChg chg="addSp delSp modSp new mod setBg modAnim">
        <pc:chgData name="Pendam, Nithin Kumar" userId="f316d4e1-dcea-4cbb-9ca8-7c42d48ec7a2" providerId="ADAL" clId="{1855F8DE-37B2-4507-85BB-CBC68638B490}" dt="2021-10-19T03:28:24.661" v="8562"/>
        <pc:sldMkLst>
          <pc:docMk/>
          <pc:sldMk cId="2640625199" sldId="304"/>
        </pc:sldMkLst>
        <pc:spChg chg="del">
          <ac:chgData name="Pendam, Nithin Kumar" userId="f316d4e1-dcea-4cbb-9ca8-7c42d48ec7a2" providerId="ADAL" clId="{1855F8DE-37B2-4507-85BB-CBC68638B490}" dt="2021-10-19T03:20:12.976" v="8463"/>
          <ac:spMkLst>
            <pc:docMk/>
            <pc:sldMk cId="2640625199" sldId="304"/>
            <ac:spMk id="2" creationId="{C78F6059-ABAB-43F2-806C-8CB0BC037D59}"/>
          </ac:spMkLst>
        </pc:spChg>
        <pc:spChg chg="del">
          <ac:chgData name="Pendam, Nithin Kumar" userId="f316d4e1-dcea-4cbb-9ca8-7c42d48ec7a2" providerId="ADAL" clId="{1855F8DE-37B2-4507-85BB-CBC68638B490}" dt="2021-10-18T03:21:38.536" v="8406" actId="26606"/>
          <ac:spMkLst>
            <pc:docMk/>
            <pc:sldMk cId="2640625199" sldId="304"/>
            <ac:spMk id="2" creationId="{CD42AD44-D541-48D6-9BE5-DFC1F60DBD00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640625199" sldId="304"/>
            <ac:spMk id="3" creationId="{09556519-DED3-4362-A1D4-A945DD74271F}"/>
          </ac:spMkLst>
        </pc:spChg>
        <pc:spChg chg="del">
          <ac:chgData name="Pendam, Nithin Kumar" userId="f316d4e1-dcea-4cbb-9ca8-7c42d48ec7a2" providerId="ADAL" clId="{1855F8DE-37B2-4507-85BB-CBC68638B490}" dt="2021-10-18T03:21:30.990" v="8403" actId="931"/>
          <ac:spMkLst>
            <pc:docMk/>
            <pc:sldMk cId="2640625199" sldId="304"/>
            <ac:spMk id="3" creationId="{B5D33314-7361-42C4-BB2F-FAAFA8C59F57}"/>
          </ac:spMkLst>
        </pc:spChg>
        <pc:spChg chg="del">
          <ac:chgData name="Pendam, Nithin Kumar" userId="f316d4e1-dcea-4cbb-9ca8-7c42d48ec7a2" providerId="ADAL" clId="{1855F8DE-37B2-4507-85BB-CBC68638B490}" dt="2021-10-19T03:21:44.833" v="8498"/>
          <ac:spMkLst>
            <pc:docMk/>
            <pc:sldMk cId="2640625199" sldId="304"/>
            <ac:spMk id="4" creationId="{EA69B6FD-AF4F-4123-8160-3EB1FAB12493}"/>
          </ac:spMkLst>
        </pc:spChg>
        <pc:spChg chg="add">
          <ac:chgData name="Pendam, Nithin Kumar" userId="f316d4e1-dcea-4cbb-9ca8-7c42d48ec7a2" providerId="ADAL" clId="{1855F8DE-37B2-4507-85BB-CBC68638B490}" dt="2021-10-18T03:21:38.536" v="8406" actId="26606"/>
          <ac:spMkLst>
            <pc:docMk/>
            <pc:sldMk cId="2640625199" sldId="304"/>
            <ac:spMk id="22" creationId="{03E8462A-FEBA-4848-81CC-3F8DA3E477BE}"/>
          </ac:spMkLst>
        </pc:spChg>
        <pc:spChg chg="add">
          <ac:chgData name="Pendam, Nithin Kumar" userId="f316d4e1-dcea-4cbb-9ca8-7c42d48ec7a2" providerId="ADAL" clId="{1855F8DE-37B2-4507-85BB-CBC68638B490}" dt="2021-10-18T03:21:38.536" v="8406" actId="26606"/>
          <ac:spMkLst>
            <pc:docMk/>
            <pc:sldMk cId="2640625199" sldId="304"/>
            <ac:spMk id="35" creationId="{7941F9B1-B01B-4A84-89D9-B169AEB4E456}"/>
          </ac:spMkLst>
        </pc:spChg>
        <pc:grpChg chg="add">
          <ac:chgData name="Pendam, Nithin Kumar" userId="f316d4e1-dcea-4cbb-9ca8-7c42d48ec7a2" providerId="ADAL" clId="{1855F8DE-37B2-4507-85BB-CBC68638B490}" dt="2021-10-18T03:21:38.536" v="8406" actId="26606"/>
          <ac:grpSpMkLst>
            <pc:docMk/>
            <pc:sldMk cId="2640625199" sldId="304"/>
            <ac:grpSpMk id="10" creationId="{A4D026A2-7476-44B0-9648-BB98882F7BA3}"/>
          </ac:grpSpMkLst>
        </pc:grpChg>
        <pc:grpChg chg="add">
          <ac:chgData name="Pendam, Nithin Kumar" userId="f316d4e1-dcea-4cbb-9ca8-7c42d48ec7a2" providerId="ADAL" clId="{1855F8DE-37B2-4507-85BB-CBC68638B490}" dt="2021-10-18T03:21:38.536" v="8406" actId="26606"/>
          <ac:grpSpMkLst>
            <pc:docMk/>
            <pc:sldMk cId="2640625199" sldId="304"/>
            <ac:grpSpMk id="24" creationId="{2109F83F-40FE-4DB3-84CC-09FB3340D06D}"/>
          </ac:grpSpMkLst>
        </pc:grpChg>
        <pc:picChg chg="add mod">
          <ac:chgData name="Pendam, Nithin Kumar" userId="f316d4e1-dcea-4cbb-9ca8-7c42d48ec7a2" providerId="ADAL" clId="{1855F8DE-37B2-4507-85BB-CBC68638B490}" dt="2021-10-18T03:21:52.991" v="8409" actId="1076"/>
          <ac:picMkLst>
            <pc:docMk/>
            <pc:sldMk cId="2640625199" sldId="304"/>
            <ac:picMk id="5" creationId="{C96F1B06-08B0-4DA7-BB43-1414AE02565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B6233-B5FC-4A48-A670-BBBB2C1EDD48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E076828-9036-43BC-8BB5-D9C037C6C94A}">
      <dgm:prSet custT="1"/>
      <dgm:spPr/>
      <dgm:t>
        <a:bodyPr/>
        <a:lstStyle/>
        <a:p>
          <a:r>
            <a:rPr lang="en-US" sz="3600" dirty="0">
              <a:solidFill>
                <a:schemeClr val="tx1"/>
              </a:solidFill>
            </a:rPr>
            <a:t>Designing the Database</a:t>
          </a:r>
          <a:r>
            <a:rPr lang="en-US" sz="3800" dirty="0">
              <a:solidFill>
                <a:schemeClr val="tx1"/>
              </a:solidFill>
            </a:rPr>
            <a:t>, </a:t>
          </a:r>
        </a:p>
        <a:p>
          <a:r>
            <a:rPr lang="en-US" sz="3600" dirty="0">
              <a:solidFill>
                <a:schemeClr val="tx1"/>
              </a:solidFill>
            </a:rPr>
            <a:t>Developing the Queries &amp; Basic Reports required for </a:t>
          </a:r>
          <a:r>
            <a:rPr lang="en-US" sz="3800" b="1" dirty="0">
              <a:solidFill>
                <a:schemeClr val="tx1"/>
              </a:solidFill>
            </a:rPr>
            <a:t>Airline Reservation System</a:t>
          </a:r>
          <a:endParaRPr lang="en-IN" sz="3800" b="1" dirty="0">
            <a:solidFill>
              <a:schemeClr val="tx1"/>
            </a:solidFill>
          </a:endParaRPr>
        </a:p>
      </dgm:t>
    </dgm:pt>
    <dgm:pt modelId="{3F90DB1E-CFA9-4607-98C5-0513C3FB6350}" type="parTrans" cxnId="{2A984F4C-097F-4F21-AD01-EAE31191DBBD}">
      <dgm:prSet/>
      <dgm:spPr/>
      <dgm:t>
        <a:bodyPr/>
        <a:lstStyle/>
        <a:p>
          <a:endParaRPr lang="en-IN"/>
        </a:p>
      </dgm:t>
    </dgm:pt>
    <dgm:pt modelId="{0BF55519-5B9D-476A-8295-FC6CB25E9D3C}" type="sibTrans" cxnId="{2A984F4C-097F-4F21-AD01-EAE31191DBBD}">
      <dgm:prSet/>
      <dgm:spPr/>
      <dgm:t>
        <a:bodyPr/>
        <a:lstStyle/>
        <a:p>
          <a:endParaRPr lang="en-IN"/>
        </a:p>
      </dgm:t>
    </dgm:pt>
    <dgm:pt modelId="{A54FCFCF-BFD4-4A34-93E5-CBDF200A1445}" type="pres">
      <dgm:prSet presAssocID="{DABB6233-B5FC-4A48-A670-BBBB2C1EDD48}" presName="linear" presStyleCnt="0">
        <dgm:presLayoutVars>
          <dgm:animLvl val="lvl"/>
          <dgm:resizeHandles val="exact"/>
        </dgm:presLayoutVars>
      </dgm:prSet>
      <dgm:spPr/>
    </dgm:pt>
    <dgm:pt modelId="{2058189E-C1CE-4F0B-870F-3C2C4A164EA7}" type="pres">
      <dgm:prSet presAssocID="{FE076828-9036-43BC-8BB5-D9C037C6C94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BF75F4C-9E52-4116-9A5B-4D343FF1212A}" type="presOf" srcId="{FE076828-9036-43BC-8BB5-D9C037C6C94A}" destId="{2058189E-C1CE-4F0B-870F-3C2C4A164EA7}" srcOrd="0" destOrd="0" presId="urn:microsoft.com/office/officeart/2005/8/layout/vList2"/>
    <dgm:cxn modelId="{2A984F4C-097F-4F21-AD01-EAE31191DBBD}" srcId="{DABB6233-B5FC-4A48-A670-BBBB2C1EDD48}" destId="{FE076828-9036-43BC-8BB5-D9C037C6C94A}" srcOrd="0" destOrd="0" parTransId="{3F90DB1E-CFA9-4607-98C5-0513C3FB6350}" sibTransId="{0BF55519-5B9D-476A-8295-FC6CB25E9D3C}"/>
    <dgm:cxn modelId="{289533CC-E8A1-462A-A2B7-AD6731D9032C}" type="presOf" srcId="{DABB6233-B5FC-4A48-A670-BBBB2C1EDD48}" destId="{A54FCFCF-BFD4-4A34-93E5-CBDF200A1445}" srcOrd="0" destOrd="0" presId="urn:microsoft.com/office/officeart/2005/8/layout/vList2"/>
    <dgm:cxn modelId="{DB809C28-E3A0-40DC-B4B3-F6F73C60A5E0}" type="presParOf" srcId="{A54FCFCF-BFD4-4A34-93E5-CBDF200A1445}" destId="{2058189E-C1CE-4F0B-870F-3C2C4A164EA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592964-D121-4AAC-8B59-7BC628D2D834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AE3C189-A418-4E09-998C-CF15420BBC57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Create a Procedure which do Transaction Processing </a:t>
          </a:r>
          <a:r>
            <a:rPr lang="en-IN" dirty="0" err="1">
              <a:solidFill>
                <a:schemeClr val="tx1"/>
              </a:solidFill>
            </a:rPr>
            <a:t>i.e</a:t>
          </a:r>
          <a:r>
            <a:rPr lang="en-IN" dirty="0">
              <a:solidFill>
                <a:schemeClr val="tx1"/>
              </a:solidFill>
            </a:rPr>
            <a:t>, a Customer must able to Cancel the Flight and the effects must go to Respective TABLE’s.</a:t>
          </a:r>
        </a:p>
      </dgm:t>
    </dgm:pt>
    <dgm:pt modelId="{C883C774-9EE5-4EA5-8511-54ED867F2EB3}" type="parTrans" cxnId="{380D925F-29CA-41FB-AEE2-1E1762F521D6}">
      <dgm:prSet/>
      <dgm:spPr/>
      <dgm:t>
        <a:bodyPr/>
        <a:lstStyle/>
        <a:p>
          <a:endParaRPr lang="en-IN"/>
        </a:p>
      </dgm:t>
    </dgm:pt>
    <dgm:pt modelId="{1B91BAAF-4B19-4A44-BE20-DBE9B9BF5DB5}" type="sibTrans" cxnId="{380D925F-29CA-41FB-AEE2-1E1762F521D6}">
      <dgm:prSet/>
      <dgm:spPr/>
      <dgm:t>
        <a:bodyPr/>
        <a:lstStyle/>
        <a:p>
          <a:endParaRPr lang="en-IN"/>
        </a:p>
      </dgm:t>
    </dgm:pt>
    <dgm:pt modelId="{4DBB11F6-BE6A-4E06-8807-1EEB1CCA865A}" type="pres">
      <dgm:prSet presAssocID="{21592964-D121-4AAC-8B59-7BC628D2D834}" presName="linear" presStyleCnt="0">
        <dgm:presLayoutVars>
          <dgm:animLvl val="lvl"/>
          <dgm:resizeHandles val="exact"/>
        </dgm:presLayoutVars>
      </dgm:prSet>
      <dgm:spPr/>
    </dgm:pt>
    <dgm:pt modelId="{B0A0D467-46BC-480C-9E03-7FC4A078A1AE}" type="pres">
      <dgm:prSet presAssocID="{FAE3C189-A418-4E09-998C-CF15420BBC5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80D925F-29CA-41FB-AEE2-1E1762F521D6}" srcId="{21592964-D121-4AAC-8B59-7BC628D2D834}" destId="{FAE3C189-A418-4E09-998C-CF15420BBC57}" srcOrd="0" destOrd="0" parTransId="{C883C774-9EE5-4EA5-8511-54ED867F2EB3}" sibTransId="{1B91BAAF-4B19-4A44-BE20-DBE9B9BF5DB5}"/>
    <dgm:cxn modelId="{A95F69A7-90AB-4004-B0CC-FA248247E531}" type="presOf" srcId="{21592964-D121-4AAC-8B59-7BC628D2D834}" destId="{4DBB11F6-BE6A-4E06-8807-1EEB1CCA865A}" srcOrd="0" destOrd="0" presId="urn:microsoft.com/office/officeart/2005/8/layout/vList2"/>
    <dgm:cxn modelId="{7A8CF8E9-B45C-4E9D-8D2A-63787714AA04}" type="presOf" srcId="{FAE3C189-A418-4E09-998C-CF15420BBC57}" destId="{B0A0D467-46BC-480C-9E03-7FC4A078A1AE}" srcOrd="0" destOrd="0" presId="urn:microsoft.com/office/officeart/2005/8/layout/vList2"/>
    <dgm:cxn modelId="{C3A7C240-5E00-40A9-B3A6-15D9AABA9901}" type="presParOf" srcId="{4DBB11F6-BE6A-4E06-8807-1EEB1CCA865A}" destId="{B0A0D467-46BC-480C-9E03-7FC4A078A1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3190-3A44-4DC8-8005-0CE676AAE31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D3C8811-20D3-4E1B-955F-40492A04A96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Designing a Central </a:t>
          </a:r>
        </a:p>
        <a:p>
          <a:r>
            <a:rPr lang="en-US" b="1" dirty="0">
              <a:solidFill>
                <a:schemeClr val="tx1"/>
              </a:solidFill>
            </a:rPr>
            <a:t>Air-Reservation Database to be used by all Booking Offices. This Database is to be used by Front End Systems and it also requires some Backend query and procedure designing.</a:t>
          </a:r>
          <a:endParaRPr lang="en-IN" b="1" dirty="0">
            <a:solidFill>
              <a:schemeClr val="tx1"/>
            </a:solidFill>
          </a:endParaRPr>
        </a:p>
      </dgm:t>
    </dgm:pt>
    <dgm:pt modelId="{5949450D-B729-4BC7-AB39-A4E9F5FD52D4}" type="parTrans" cxnId="{CBEE0C5C-9756-4746-8DEA-DECD317DAC43}">
      <dgm:prSet/>
      <dgm:spPr/>
      <dgm:t>
        <a:bodyPr/>
        <a:lstStyle/>
        <a:p>
          <a:endParaRPr lang="en-IN"/>
        </a:p>
      </dgm:t>
    </dgm:pt>
    <dgm:pt modelId="{FD8961F6-E54B-4DA9-A9C3-CE69DD6D0A00}" type="sibTrans" cxnId="{CBEE0C5C-9756-4746-8DEA-DECD317DAC43}">
      <dgm:prSet/>
      <dgm:spPr/>
      <dgm:t>
        <a:bodyPr/>
        <a:lstStyle/>
        <a:p>
          <a:endParaRPr lang="en-IN"/>
        </a:p>
      </dgm:t>
    </dgm:pt>
    <dgm:pt modelId="{5582B558-90A6-43A4-9A30-069127CE02D8}" type="pres">
      <dgm:prSet presAssocID="{F7173190-3A44-4DC8-8005-0CE676AAE31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EAE226C-FFAB-448C-8D84-E0F80C4211B6}" type="pres">
      <dgm:prSet presAssocID="{4D3C8811-20D3-4E1B-955F-40492A04A965}" presName="horFlow" presStyleCnt="0"/>
      <dgm:spPr/>
    </dgm:pt>
    <dgm:pt modelId="{3ECFBC07-088A-4ACB-9483-3188CE971040}" type="pres">
      <dgm:prSet presAssocID="{4D3C8811-20D3-4E1B-955F-40492A04A965}" presName="bigChev" presStyleLbl="node1" presStyleIdx="0" presStyleCnt="1" custScaleX="100000" custScaleY="105507"/>
      <dgm:spPr/>
    </dgm:pt>
  </dgm:ptLst>
  <dgm:cxnLst>
    <dgm:cxn modelId="{CBEE0C5C-9756-4746-8DEA-DECD317DAC43}" srcId="{F7173190-3A44-4DC8-8005-0CE676AAE313}" destId="{4D3C8811-20D3-4E1B-955F-40492A04A965}" srcOrd="0" destOrd="0" parTransId="{5949450D-B729-4BC7-AB39-A4E9F5FD52D4}" sibTransId="{FD8961F6-E54B-4DA9-A9C3-CE69DD6D0A00}"/>
    <dgm:cxn modelId="{8ECDAB90-E37C-4B3D-99D6-41DCB85653FF}" type="presOf" srcId="{F7173190-3A44-4DC8-8005-0CE676AAE313}" destId="{5582B558-90A6-43A4-9A30-069127CE02D8}" srcOrd="0" destOrd="0" presId="urn:microsoft.com/office/officeart/2005/8/layout/lProcess3"/>
    <dgm:cxn modelId="{D8291BCF-D655-4DE7-8D64-64C889BB3618}" type="presOf" srcId="{4D3C8811-20D3-4E1B-955F-40492A04A965}" destId="{3ECFBC07-088A-4ACB-9483-3188CE971040}" srcOrd="0" destOrd="0" presId="urn:microsoft.com/office/officeart/2005/8/layout/lProcess3"/>
    <dgm:cxn modelId="{D0141771-159B-4884-A472-A24F1496FF2F}" type="presParOf" srcId="{5582B558-90A6-43A4-9A30-069127CE02D8}" destId="{BEAE226C-FFAB-448C-8D84-E0F80C4211B6}" srcOrd="0" destOrd="0" presId="urn:microsoft.com/office/officeart/2005/8/layout/lProcess3"/>
    <dgm:cxn modelId="{21365DBC-6562-4099-8A2B-EB3FD3A7D880}" type="presParOf" srcId="{BEAE226C-FFAB-448C-8D84-E0F80C4211B6}" destId="{3ECFBC07-088A-4ACB-9483-3188CE97104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360084-A265-4061-BFBD-FB59C8C78A49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D94ECD8-71F2-48C7-A8CF-4CBD5420EAAC}">
      <dgm:prSet/>
      <dgm:spPr/>
      <dgm:t>
        <a:bodyPr/>
        <a:lstStyle/>
        <a:p>
          <a:r>
            <a: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Project is to Design the Database, Reports the queries related to Warehouse Airline Reservation System.</a:t>
          </a:r>
        </a:p>
      </dgm:t>
    </dgm:pt>
    <dgm:pt modelId="{D13CBBBD-53EA-4D97-B135-FCEC527FF27B}" type="parTrans" cxnId="{BD70C6C1-2AE1-4794-B75B-62EA3A0CE912}">
      <dgm:prSet/>
      <dgm:spPr/>
      <dgm:t>
        <a:bodyPr/>
        <a:lstStyle/>
        <a:p>
          <a:endParaRPr lang="en-IN"/>
        </a:p>
      </dgm:t>
    </dgm:pt>
    <dgm:pt modelId="{50749CED-EDE3-46CC-844A-38CE4DA60147}" type="sibTrans" cxnId="{BD70C6C1-2AE1-4794-B75B-62EA3A0CE912}">
      <dgm:prSet/>
      <dgm:spPr/>
      <dgm:t>
        <a:bodyPr/>
        <a:lstStyle/>
        <a:p>
          <a:endParaRPr lang="en-IN"/>
        </a:p>
      </dgm:t>
    </dgm:pt>
    <dgm:pt modelId="{588738F9-7D3A-455D-ABF0-9C407859E2A9}" type="pres">
      <dgm:prSet presAssocID="{51360084-A265-4061-BFBD-FB59C8C78A49}" presName="linear" presStyleCnt="0">
        <dgm:presLayoutVars>
          <dgm:animLvl val="lvl"/>
          <dgm:resizeHandles val="exact"/>
        </dgm:presLayoutVars>
      </dgm:prSet>
      <dgm:spPr/>
    </dgm:pt>
    <dgm:pt modelId="{01E5E5D7-EF59-42E4-9F91-A78ECD5ECF7A}" type="pres">
      <dgm:prSet presAssocID="{BD94ECD8-71F2-48C7-A8CF-4CBD5420EAA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DF70AA2-FD3D-4FE2-9353-8E20828D2439}" type="presOf" srcId="{51360084-A265-4061-BFBD-FB59C8C78A49}" destId="{588738F9-7D3A-455D-ABF0-9C407859E2A9}" srcOrd="0" destOrd="0" presId="urn:microsoft.com/office/officeart/2005/8/layout/vList2"/>
    <dgm:cxn modelId="{BD70C6C1-2AE1-4794-B75B-62EA3A0CE912}" srcId="{51360084-A265-4061-BFBD-FB59C8C78A49}" destId="{BD94ECD8-71F2-48C7-A8CF-4CBD5420EAAC}" srcOrd="0" destOrd="0" parTransId="{D13CBBBD-53EA-4D97-B135-FCEC527FF27B}" sibTransId="{50749CED-EDE3-46CC-844A-38CE4DA60147}"/>
    <dgm:cxn modelId="{C3A9F2E1-D062-44DD-815A-36D1174B9A63}" type="presOf" srcId="{BD94ECD8-71F2-48C7-A8CF-4CBD5420EAAC}" destId="{01E5E5D7-EF59-42E4-9F91-A78ECD5ECF7A}" srcOrd="0" destOrd="0" presId="urn:microsoft.com/office/officeart/2005/8/layout/vList2"/>
    <dgm:cxn modelId="{0F2F0C3E-04D7-436C-8062-D41C8B5F630F}" type="presParOf" srcId="{588738F9-7D3A-455D-ABF0-9C407859E2A9}" destId="{01E5E5D7-EF59-42E4-9F91-A78ECD5ECF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C20609-3996-4536-BBEC-EAB5EEB442C7}" type="doc">
      <dgm:prSet loTypeId="urn:microsoft.com/office/officeart/2011/layout/Tab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C4D03B8-25B2-46CB-83D0-114D793E42AC}">
      <dgm:prSet phldrT="[Text]"/>
      <dgm:spPr/>
      <dgm:t>
        <a:bodyPr/>
        <a:lstStyle/>
        <a:p>
          <a:pPr algn="l"/>
          <a:r>
            <a:rPr lang="en-IN" dirty="0"/>
            <a:t>1.SQL</a:t>
          </a:r>
        </a:p>
      </dgm:t>
    </dgm:pt>
    <dgm:pt modelId="{C024361A-0192-4DCB-A676-EE09063A1D10}" type="parTrans" cxnId="{1E99250E-63BB-414B-8F7B-CD7957B7C873}">
      <dgm:prSet/>
      <dgm:spPr/>
      <dgm:t>
        <a:bodyPr/>
        <a:lstStyle/>
        <a:p>
          <a:endParaRPr lang="en-IN"/>
        </a:p>
      </dgm:t>
    </dgm:pt>
    <dgm:pt modelId="{722815E6-7D7B-4819-80C5-ECDC0BA6A7BB}" type="sibTrans" cxnId="{1E99250E-63BB-414B-8F7B-CD7957B7C873}">
      <dgm:prSet/>
      <dgm:spPr/>
      <dgm:t>
        <a:bodyPr/>
        <a:lstStyle/>
        <a:p>
          <a:endParaRPr lang="en-IN"/>
        </a:p>
      </dgm:t>
    </dgm:pt>
    <dgm:pt modelId="{D011F101-951D-42BD-9F1C-F837AA300DD3}">
      <dgm:prSet phldrT="[Text]"/>
      <dgm:spPr/>
      <dgm:t>
        <a:bodyPr/>
        <a:lstStyle/>
        <a:p>
          <a:r>
            <a:rPr lang="en-IN" dirty="0"/>
            <a:t>DQL, DDL, DML, TCL, DCL </a:t>
          </a:r>
        </a:p>
      </dgm:t>
    </dgm:pt>
    <dgm:pt modelId="{4B7E96DF-EA74-4BA3-BE38-AB786A4EE3BB}" type="parTrans" cxnId="{94E84E19-D3B4-4559-8DC1-6EB532F4A322}">
      <dgm:prSet/>
      <dgm:spPr/>
      <dgm:t>
        <a:bodyPr/>
        <a:lstStyle/>
        <a:p>
          <a:endParaRPr lang="en-IN"/>
        </a:p>
      </dgm:t>
    </dgm:pt>
    <dgm:pt modelId="{ECAD2C20-7621-424B-8E7F-8FC1AD2ECD87}" type="sibTrans" cxnId="{94E84E19-D3B4-4559-8DC1-6EB532F4A322}">
      <dgm:prSet/>
      <dgm:spPr/>
      <dgm:t>
        <a:bodyPr/>
        <a:lstStyle/>
        <a:p>
          <a:endParaRPr lang="en-IN"/>
        </a:p>
      </dgm:t>
    </dgm:pt>
    <dgm:pt modelId="{7C7DAEE1-FE4C-4215-9C83-79E78C6D5A45}">
      <dgm:prSet phldrT="[Text]"/>
      <dgm:spPr/>
      <dgm:t>
        <a:bodyPr/>
        <a:lstStyle/>
        <a:p>
          <a:r>
            <a:rPr lang="en-IN" dirty="0"/>
            <a:t>JOINS &amp; SUBQUERIES</a:t>
          </a:r>
        </a:p>
      </dgm:t>
    </dgm:pt>
    <dgm:pt modelId="{68A6E7EC-A20D-422D-A32A-641187FFDA27}" type="parTrans" cxnId="{62BFA374-3668-48E8-9C5C-1965014CD2AF}">
      <dgm:prSet/>
      <dgm:spPr/>
      <dgm:t>
        <a:bodyPr/>
        <a:lstStyle/>
        <a:p>
          <a:endParaRPr lang="en-IN"/>
        </a:p>
      </dgm:t>
    </dgm:pt>
    <dgm:pt modelId="{69B2B1E1-6F28-4C71-99D6-74E3E670612A}" type="sibTrans" cxnId="{62BFA374-3668-48E8-9C5C-1965014CD2AF}">
      <dgm:prSet/>
      <dgm:spPr/>
      <dgm:t>
        <a:bodyPr/>
        <a:lstStyle/>
        <a:p>
          <a:endParaRPr lang="en-IN"/>
        </a:p>
      </dgm:t>
    </dgm:pt>
    <dgm:pt modelId="{F8C1F24E-EBC9-4E17-86B8-611DF988DD06}">
      <dgm:prSet phldrT="[Text]"/>
      <dgm:spPr/>
      <dgm:t>
        <a:bodyPr/>
        <a:lstStyle/>
        <a:p>
          <a:pPr algn="l"/>
          <a:r>
            <a:rPr lang="en-IN" dirty="0"/>
            <a:t>2.PL/SQL</a:t>
          </a:r>
        </a:p>
      </dgm:t>
    </dgm:pt>
    <dgm:pt modelId="{F7244B58-5721-48DF-8C30-9A0664629BE8}" type="parTrans" cxnId="{8072913C-71B8-4335-9A4D-1DF3224D0D32}">
      <dgm:prSet/>
      <dgm:spPr/>
      <dgm:t>
        <a:bodyPr/>
        <a:lstStyle/>
        <a:p>
          <a:endParaRPr lang="en-IN"/>
        </a:p>
      </dgm:t>
    </dgm:pt>
    <dgm:pt modelId="{C7132330-FA0A-4DB1-BF8D-A8CBDC299F8F}" type="sibTrans" cxnId="{8072913C-71B8-4335-9A4D-1DF3224D0D32}">
      <dgm:prSet/>
      <dgm:spPr/>
      <dgm:t>
        <a:bodyPr/>
        <a:lstStyle/>
        <a:p>
          <a:endParaRPr lang="en-IN"/>
        </a:p>
      </dgm:t>
    </dgm:pt>
    <dgm:pt modelId="{664DAECB-3325-4979-9244-AC9B19E69D77}">
      <dgm:prSet phldrT="[Text]"/>
      <dgm:spPr/>
      <dgm:t>
        <a:bodyPr/>
        <a:lstStyle/>
        <a:p>
          <a:r>
            <a:rPr lang="en-IN" dirty="0"/>
            <a:t>PROCEDURES</a:t>
          </a:r>
        </a:p>
      </dgm:t>
    </dgm:pt>
    <dgm:pt modelId="{3E906D0E-2CEF-4253-85D2-77A4416BA8C9}" type="parTrans" cxnId="{B6BA23E1-24C0-4EEE-92A0-60B77A46B255}">
      <dgm:prSet/>
      <dgm:spPr/>
      <dgm:t>
        <a:bodyPr/>
        <a:lstStyle/>
        <a:p>
          <a:endParaRPr lang="en-IN"/>
        </a:p>
      </dgm:t>
    </dgm:pt>
    <dgm:pt modelId="{4EDDB5CE-C9E5-425F-92E4-2128C4A0267D}" type="sibTrans" cxnId="{B6BA23E1-24C0-4EEE-92A0-60B77A46B255}">
      <dgm:prSet/>
      <dgm:spPr/>
      <dgm:t>
        <a:bodyPr/>
        <a:lstStyle/>
        <a:p>
          <a:endParaRPr lang="en-IN"/>
        </a:p>
      </dgm:t>
    </dgm:pt>
    <dgm:pt modelId="{11141084-C874-4E38-AECD-0F454C3911F4}">
      <dgm:prSet phldrT="[Text]"/>
      <dgm:spPr/>
      <dgm:t>
        <a:bodyPr/>
        <a:lstStyle/>
        <a:p>
          <a:r>
            <a:rPr lang="en-IN" dirty="0"/>
            <a:t>EXCEPTION HANDLINGS</a:t>
          </a:r>
        </a:p>
      </dgm:t>
    </dgm:pt>
    <dgm:pt modelId="{1A44F062-716B-40F8-A389-53B040AB8182}" type="parTrans" cxnId="{D61300AD-CAB4-40FD-B205-0B19A6698C33}">
      <dgm:prSet/>
      <dgm:spPr/>
      <dgm:t>
        <a:bodyPr/>
        <a:lstStyle/>
        <a:p>
          <a:endParaRPr lang="en-IN"/>
        </a:p>
      </dgm:t>
    </dgm:pt>
    <dgm:pt modelId="{0489EF03-775A-4367-9122-FA195DEE34EF}" type="sibTrans" cxnId="{D61300AD-CAB4-40FD-B205-0B19A6698C33}">
      <dgm:prSet/>
      <dgm:spPr/>
      <dgm:t>
        <a:bodyPr/>
        <a:lstStyle/>
        <a:p>
          <a:endParaRPr lang="en-IN"/>
        </a:p>
      </dgm:t>
    </dgm:pt>
    <dgm:pt modelId="{2858D445-91D0-4F51-A288-39E8E084EBCF}">
      <dgm:prSet phldrT="[Text]"/>
      <dgm:spPr/>
      <dgm:t>
        <a:bodyPr/>
        <a:lstStyle/>
        <a:p>
          <a:r>
            <a:rPr lang="en-IN" dirty="0"/>
            <a:t>FUNCTIONS</a:t>
          </a:r>
        </a:p>
      </dgm:t>
    </dgm:pt>
    <dgm:pt modelId="{315149C0-2632-44EC-99B5-D80882268F2F}" type="parTrans" cxnId="{24257DA8-0D0B-4F59-A2B1-3D9886B773F1}">
      <dgm:prSet/>
      <dgm:spPr/>
      <dgm:t>
        <a:bodyPr/>
        <a:lstStyle/>
        <a:p>
          <a:endParaRPr lang="en-IN"/>
        </a:p>
      </dgm:t>
    </dgm:pt>
    <dgm:pt modelId="{02F1371E-CEC2-4F91-A4B0-4A57080508B6}" type="sibTrans" cxnId="{24257DA8-0D0B-4F59-A2B1-3D9886B773F1}">
      <dgm:prSet/>
      <dgm:spPr/>
      <dgm:t>
        <a:bodyPr/>
        <a:lstStyle/>
        <a:p>
          <a:endParaRPr lang="en-IN"/>
        </a:p>
      </dgm:t>
    </dgm:pt>
    <dgm:pt modelId="{8B9C52E8-646F-4B9D-B771-861C51B1A19E}">
      <dgm:prSet phldrT="[Text]"/>
      <dgm:spPr/>
      <dgm:t>
        <a:bodyPr/>
        <a:lstStyle/>
        <a:p>
          <a:r>
            <a:rPr lang="en-IN" dirty="0"/>
            <a:t>CURSORS</a:t>
          </a:r>
        </a:p>
      </dgm:t>
    </dgm:pt>
    <dgm:pt modelId="{AAD4075C-0930-4FC6-8B63-D756882D2B63}" type="parTrans" cxnId="{52269B62-38DE-4834-9EEF-926E7372686A}">
      <dgm:prSet/>
      <dgm:spPr/>
      <dgm:t>
        <a:bodyPr/>
        <a:lstStyle/>
        <a:p>
          <a:endParaRPr lang="en-IN"/>
        </a:p>
      </dgm:t>
    </dgm:pt>
    <dgm:pt modelId="{B8725931-19A4-4E91-B16C-0D996D9BE760}" type="sibTrans" cxnId="{52269B62-38DE-4834-9EEF-926E7372686A}">
      <dgm:prSet/>
      <dgm:spPr/>
      <dgm:t>
        <a:bodyPr/>
        <a:lstStyle/>
        <a:p>
          <a:endParaRPr lang="en-IN"/>
        </a:p>
      </dgm:t>
    </dgm:pt>
    <dgm:pt modelId="{E5611815-5381-48B1-8673-7765A8082179}">
      <dgm:prSet phldrT="[Text]"/>
      <dgm:spPr/>
      <dgm:t>
        <a:bodyPr/>
        <a:lstStyle/>
        <a:p>
          <a:r>
            <a:rPr lang="en-IN" dirty="0"/>
            <a:t>TRIGGERS</a:t>
          </a:r>
        </a:p>
      </dgm:t>
    </dgm:pt>
    <dgm:pt modelId="{7FC3ABEC-C881-4D06-9B32-A1F197BC3D64}" type="parTrans" cxnId="{D38BAE24-A31A-43C9-9A72-CB06F3A45FD1}">
      <dgm:prSet/>
      <dgm:spPr/>
      <dgm:t>
        <a:bodyPr/>
        <a:lstStyle/>
        <a:p>
          <a:endParaRPr lang="en-IN"/>
        </a:p>
      </dgm:t>
    </dgm:pt>
    <dgm:pt modelId="{DB0C8993-7CC3-4B5E-AEA7-72D474FC958C}" type="sibTrans" cxnId="{D38BAE24-A31A-43C9-9A72-CB06F3A45FD1}">
      <dgm:prSet/>
      <dgm:spPr/>
      <dgm:t>
        <a:bodyPr/>
        <a:lstStyle/>
        <a:p>
          <a:endParaRPr lang="en-IN"/>
        </a:p>
      </dgm:t>
    </dgm:pt>
    <dgm:pt modelId="{8694CF0B-FB92-4414-8C5A-A051799FF44A}">
      <dgm:prSet phldrT="[Text]"/>
      <dgm:spPr/>
      <dgm:t>
        <a:bodyPr/>
        <a:lstStyle/>
        <a:p>
          <a:endParaRPr lang="en-IN" dirty="0"/>
        </a:p>
      </dgm:t>
    </dgm:pt>
    <dgm:pt modelId="{39B2EE7E-D740-4DF9-BE00-82BADBC9DA75}" type="parTrans" cxnId="{23EF62F3-3127-4D2E-8C29-84FDCF8E5453}">
      <dgm:prSet/>
      <dgm:spPr/>
      <dgm:t>
        <a:bodyPr/>
        <a:lstStyle/>
        <a:p>
          <a:endParaRPr lang="en-IN"/>
        </a:p>
      </dgm:t>
    </dgm:pt>
    <dgm:pt modelId="{73F50393-217F-46B3-B7EB-F79F4136EFF8}" type="sibTrans" cxnId="{23EF62F3-3127-4D2E-8C29-84FDCF8E5453}">
      <dgm:prSet/>
      <dgm:spPr/>
      <dgm:t>
        <a:bodyPr/>
        <a:lstStyle/>
        <a:p>
          <a:endParaRPr lang="en-IN"/>
        </a:p>
      </dgm:t>
    </dgm:pt>
    <dgm:pt modelId="{68426CD2-4360-4B22-90A0-6F74094CFE6C}">
      <dgm:prSet phldrT="[Text]"/>
      <dgm:spPr/>
      <dgm:t>
        <a:bodyPr/>
        <a:lstStyle/>
        <a:p>
          <a:endParaRPr lang="en-IN" dirty="0"/>
        </a:p>
      </dgm:t>
    </dgm:pt>
    <dgm:pt modelId="{9D887374-E42D-49A6-9C39-3068337F728D}" type="parTrans" cxnId="{C7926DA9-BD64-4456-B13A-CEA0CC00D7C7}">
      <dgm:prSet/>
      <dgm:spPr/>
      <dgm:t>
        <a:bodyPr/>
        <a:lstStyle/>
        <a:p>
          <a:endParaRPr lang="en-IN"/>
        </a:p>
      </dgm:t>
    </dgm:pt>
    <dgm:pt modelId="{01042331-62C1-454A-B3B9-FFFFA1077218}" type="sibTrans" cxnId="{C7926DA9-BD64-4456-B13A-CEA0CC00D7C7}">
      <dgm:prSet/>
      <dgm:spPr/>
      <dgm:t>
        <a:bodyPr/>
        <a:lstStyle/>
        <a:p>
          <a:endParaRPr lang="en-IN"/>
        </a:p>
      </dgm:t>
    </dgm:pt>
    <dgm:pt modelId="{D8A8C716-4FBE-4F8F-83D2-79F863617748}" type="pres">
      <dgm:prSet presAssocID="{46C20609-3996-4536-BBEC-EAB5EEB442C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1C71D105-F740-4ECC-A5FA-DFA27A69D6C2}" type="pres">
      <dgm:prSet presAssocID="{1C4D03B8-25B2-46CB-83D0-114D793E42AC}" presName="composite" presStyleCnt="0"/>
      <dgm:spPr/>
    </dgm:pt>
    <dgm:pt modelId="{DBF196F1-7F30-4743-B528-2DD6F439ED8F}" type="pres">
      <dgm:prSet presAssocID="{1C4D03B8-25B2-46CB-83D0-114D793E42AC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760E82F-9D26-4E29-B8A5-5A3AD5843D0E}" type="pres">
      <dgm:prSet presAssocID="{1C4D03B8-25B2-46CB-83D0-114D793E42AC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517FB352-BAE2-4F23-8BE1-1A3074E80890}" type="pres">
      <dgm:prSet presAssocID="{1C4D03B8-25B2-46CB-83D0-114D793E42AC}" presName="Accent" presStyleLbl="parChTrans1D1" presStyleIdx="0" presStyleCnt="2"/>
      <dgm:spPr/>
    </dgm:pt>
    <dgm:pt modelId="{51CE108D-2804-4DC5-80A2-9DBE53C7FE7C}" type="pres">
      <dgm:prSet presAssocID="{1C4D03B8-25B2-46CB-83D0-114D793E42AC}" presName="Child" presStyleLbl="revTx" presStyleIdx="1" presStyleCnt="4" custScaleY="68018">
        <dgm:presLayoutVars>
          <dgm:chMax val="0"/>
          <dgm:chPref val="0"/>
          <dgm:bulletEnabled val="1"/>
        </dgm:presLayoutVars>
      </dgm:prSet>
      <dgm:spPr/>
    </dgm:pt>
    <dgm:pt modelId="{8F12F51B-08B1-43E2-8ADD-AE84C9CCE921}" type="pres">
      <dgm:prSet presAssocID="{722815E6-7D7B-4819-80C5-ECDC0BA6A7BB}" presName="sibTrans" presStyleCnt="0"/>
      <dgm:spPr/>
    </dgm:pt>
    <dgm:pt modelId="{B39DA176-3D8C-4EE4-8204-C27B2DCD74E3}" type="pres">
      <dgm:prSet presAssocID="{F8C1F24E-EBC9-4E17-86B8-611DF988DD06}" presName="composite" presStyleCnt="0"/>
      <dgm:spPr/>
    </dgm:pt>
    <dgm:pt modelId="{3ED3C705-901D-4FA3-93E2-C4C936138D3A}" type="pres">
      <dgm:prSet presAssocID="{F8C1F24E-EBC9-4E17-86B8-611DF988DD06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E026135-810D-4200-A6AF-C85A68B10C5F}" type="pres">
      <dgm:prSet presAssocID="{F8C1F24E-EBC9-4E17-86B8-611DF988DD06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A5D7F5A9-67D8-4114-9BAB-6873C73D9988}" type="pres">
      <dgm:prSet presAssocID="{F8C1F24E-EBC9-4E17-86B8-611DF988DD06}" presName="Accent" presStyleLbl="parChTrans1D1" presStyleIdx="1" presStyleCnt="2"/>
      <dgm:spPr/>
    </dgm:pt>
    <dgm:pt modelId="{8FEB1E4F-1955-4DB9-916B-E6D443F0A413}" type="pres">
      <dgm:prSet presAssocID="{F8C1F24E-EBC9-4E17-86B8-611DF988DD06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5414902-4D36-4F12-A63C-068FF18C5DB8}" type="presOf" srcId="{46C20609-3996-4536-BBEC-EAB5EEB442C7}" destId="{D8A8C716-4FBE-4F8F-83D2-79F863617748}" srcOrd="0" destOrd="0" presId="urn:microsoft.com/office/officeart/2011/layout/TabList"/>
    <dgm:cxn modelId="{83681807-199E-404A-9BE9-23E36710B869}" type="presOf" srcId="{F8C1F24E-EBC9-4E17-86B8-611DF988DD06}" destId="{9E026135-810D-4200-A6AF-C85A68B10C5F}" srcOrd="0" destOrd="0" presId="urn:microsoft.com/office/officeart/2011/layout/TabList"/>
    <dgm:cxn modelId="{1E99250E-63BB-414B-8F7B-CD7957B7C873}" srcId="{46C20609-3996-4536-BBEC-EAB5EEB442C7}" destId="{1C4D03B8-25B2-46CB-83D0-114D793E42AC}" srcOrd="0" destOrd="0" parTransId="{C024361A-0192-4DCB-A676-EE09063A1D10}" sibTransId="{722815E6-7D7B-4819-80C5-ECDC0BA6A7BB}"/>
    <dgm:cxn modelId="{94E84E19-D3B4-4559-8DC1-6EB532F4A322}" srcId="{1C4D03B8-25B2-46CB-83D0-114D793E42AC}" destId="{D011F101-951D-42BD-9F1C-F837AA300DD3}" srcOrd="1" destOrd="0" parTransId="{4B7E96DF-EA74-4BA3-BE38-AB786A4EE3BB}" sibTransId="{ECAD2C20-7621-424B-8E7F-8FC1AD2ECD87}"/>
    <dgm:cxn modelId="{D38BAE24-A31A-43C9-9A72-CB06F3A45FD1}" srcId="{F8C1F24E-EBC9-4E17-86B8-611DF988DD06}" destId="{E5611815-5381-48B1-8673-7765A8082179}" srcOrd="5" destOrd="0" parTransId="{7FC3ABEC-C881-4D06-9B32-A1F197BC3D64}" sibTransId="{DB0C8993-7CC3-4B5E-AEA7-72D474FC958C}"/>
    <dgm:cxn modelId="{8072913C-71B8-4335-9A4D-1DF3224D0D32}" srcId="{46C20609-3996-4536-BBEC-EAB5EEB442C7}" destId="{F8C1F24E-EBC9-4E17-86B8-611DF988DD06}" srcOrd="1" destOrd="0" parTransId="{F7244B58-5721-48DF-8C30-9A0664629BE8}" sibTransId="{C7132330-FA0A-4DB1-BF8D-A8CBDC299F8F}"/>
    <dgm:cxn modelId="{52269B62-38DE-4834-9EEF-926E7372686A}" srcId="{F8C1F24E-EBC9-4E17-86B8-611DF988DD06}" destId="{8B9C52E8-646F-4B9D-B771-861C51B1A19E}" srcOrd="4" destOrd="0" parTransId="{AAD4075C-0930-4FC6-8B63-D756882D2B63}" sibTransId="{B8725931-19A4-4E91-B16C-0D996D9BE760}"/>
    <dgm:cxn modelId="{9A7A4343-C797-4A63-9266-F3D2DE47AF6D}" type="presOf" srcId="{68426CD2-4360-4B22-90A0-6F74094CFE6C}" destId="{3ED3C705-901D-4FA3-93E2-C4C936138D3A}" srcOrd="0" destOrd="0" presId="urn:microsoft.com/office/officeart/2011/layout/TabList"/>
    <dgm:cxn modelId="{82494C6F-C1E8-4B25-A83C-8761BE94D4EE}" type="presOf" srcId="{E5611815-5381-48B1-8673-7765A8082179}" destId="{8FEB1E4F-1955-4DB9-916B-E6D443F0A413}" srcOrd="0" destOrd="4" presId="urn:microsoft.com/office/officeart/2011/layout/TabList"/>
    <dgm:cxn modelId="{62BFA374-3668-48E8-9C5C-1965014CD2AF}" srcId="{1C4D03B8-25B2-46CB-83D0-114D793E42AC}" destId="{7C7DAEE1-FE4C-4215-9C83-79E78C6D5A45}" srcOrd="2" destOrd="0" parTransId="{68A6E7EC-A20D-422D-A32A-641187FFDA27}" sibTransId="{69B2B1E1-6F28-4C71-99D6-74E3E670612A}"/>
    <dgm:cxn modelId="{04FB057F-B443-44FB-9206-7E03B024CF69}" type="presOf" srcId="{8694CF0B-FB92-4414-8C5A-A051799FF44A}" destId="{DBF196F1-7F30-4743-B528-2DD6F439ED8F}" srcOrd="0" destOrd="0" presId="urn:microsoft.com/office/officeart/2011/layout/TabList"/>
    <dgm:cxn modelId="{93573597-7CB6-4939-8A9A-A95D97E0299D}" type="presOf" srcId="{2858D445-91D0-4F51-A288-39E8E084EBCF}" destId="{8FEB1E4F-1955-4DB9-916B-E6D443F0A413}" srcOrd="0" destOrd="1" presId="urn:microsoft.com/office/officeart/2011/layout/TabList"/>
    <dgm:cxn modelId="{4AF6DEA0-2047-4C07-9E82-D27EB2B3F35F}" type="presOf" srcId="{664DAECB-3325-4979-9244-AC9B19E69D77}" destId="{8FEB1E4F-1955-4DB9-916B-E6D443F0A413}" srcOrd="0" destOrd="0" presId="urn:microsoft.com/office/officeart/2011/layout/TabList"/>
    <dgm:cxn modelId="{24257DA8-0D0B-4F59-A2B1-3D9886B773F1}" srcId="{F8C1F24E-EBC9-4E17-86B8-611DF988DD06}" destId="{2858D445-91D0-4F51-A288-39E8E084EBCF}" srcOrd="2" destOrd="0" parTransId="{315149C0-2632-44EC-99B5-D80882268F2F}" sibTransId="{02F1371E-CEC2-4F91-A4B0-4A57080508B6}"/>
    <dgm:cxn modelId="{C7926DA9-BD64-4456-B13A-CEA0CC00D7C7}" srcId="{F8C1F24E-EBC9-4E17-86B8-611DF988DD06}" destId="{68426CD2-4360-4B22-90A0-6F74094CFE6C}" srcOrd="0" destOrd="0" parTransId="{9D887374-E42D-49A6-9C39-3068337F728D}" sibTransId="{01042331-62C1-454A-B3B9-FFFFA1077218}"/>
    <dgm:cxn modelId="{094A0CAC-4309-4E38-BBAB-F799E72DF19C}" type="presOf" srcId="{8B9C52E8-646F-4B9D-B771-861C51B1A19E}" destId="{8FEB1E4F-1955-4DB9-916B-E6D443F0A413}" srcOrd="0" destOrd="3" presId="urn:microsoft.com/office/officeart/2011/layout/TabList"/>
    <dgm:cxn modelId="{D61300AD-CAB4-40FD-B205-0B19A6698C33}" srcId="{F8C1F24E-EBC9-4E17-86B8-611DF988DD06}" destId="{11141084-C874-4E38-AECD-0F454C3911F4}" srcOrd="3" destOrd="0" parTransId="{1A44F062-716B-40F8-A389-53B040AB8182}" sibTransId="{0489EF03-775A-4367-9122-FA195DEE34EF}"/>
    <dgm:cxn modelId="{75D05DAE-9FF8-4B6D-8F08-67BF92EC2396}" type="presOf" srcId="{1C4D03B8-25B2-46CB-83D0-114D793E42AC}" destId="{F760E82F-9D26-4E29-B8A5-5A3AD5843D0E}" srcOrd="0" destOrd="0" presId="urn:microsoft.com/office/officeart/2011/layout/TabList"/>
    <dgm:cxn modelId="{187135D5-7F25-468D-81FF-DB68D963D4FC}" type="presOf" srcId="{11141084-C874-4E38-AECD-0F454C3911F4}" destId="{8FEB1E4F-1955-4DB9-916B-E6D443F0A413}" srcOrd="0" destOrd="2" presId="urn:microsoft.com/office/officeart/2011/layout/TabList"/>
    <dgm:cxn modelId="{B6BA23E1-24C0-4EEE-92A0-60B77A46B255}" srcId="{F8C1F24E-EBC9-4E17-86B8-611DF988DD06}" destId="{664DAECB-3325-4979-9244-AC9B19E69D77}" srcOrd="1" destOrd="0" parTransId="{3E906D0E-2CEF-4253-85D2-77A4416BA8C9}" sibTransId="{4EDDB5CE-C9E5-425F-92E4-2128C4A0267D}"/>
    <dgm:cxn modelId="{23EF62F3-3127-4D2E-8C29-84FDCF8E5453}" srcId="{1C4D03B8-25B2-46CB-83D0-114D793E42AC}" destId="{8694CF0B-FB92-4414-8C5A-A051799FF44A}" srcOrd="0" destOrd="0" parTransId="{39B2EE7E-D740-4DF9-BE00-82BADBC9DA75}" sibTransId="{73F50393-217F-46B3-B7EB-F79F4136EFF8}"/>
    <dgm:cxn modelId="{DBE4CEFB-2B4C-4252-967A-B4DAF12A6BA3}" type="presOf" srcId="{D011F101-951D-42BD-9F1C-F837AA300DD3}" destId="{51CE108D-2804-4DC5-80A2-9DBE53C7FE7C}" srcOrd="0" destOrd="0" presId="urn:microsoft.com/office/officeart/2011/layout/TabList"/>
    <dgm:cxn modelId="{D21C1BFE-AE2F-48CE-B202-A7041DFF2EF5}" type="presOf" srcId="{7C7DAEE1-FE4C-4215-9C83-79E78C6D5A45}" destId="{51CE108D-2804-4DC5-80A2-9DBE53C7FE7C}" srcOrd="0" destOrd="1" presId="urn:microsoft.com/office/officeart/2011/layout/TabList"/>
    <dgm:cxn modelId="{A6A57603-4CB8-4826-935F-FF5D814A1EAB}" type="presParOf" srcId="{D8A8C716-4FBE-4F8F-83D2-79F863617748}" destId="{1C71D105-F740-4ECC-A5FA-DFA27A69D6C2}" srcOrd="0" destOrd="0" presId="urn:microsoft.com/office/officeart/2011/layout/TabList"/>
    <dgm:cxn modelId="{3061A2E0-5349-459E-BB7D-0E5AA1F1ED55}" type="presParOf" srcId="{1C71D105-F740-4ECC-A5FA-DFA27A69D6C2}" destId="{DBF196F1-7F30-4743-B528-2DD6F439ED8F}" srcOrd="0" destOrd="0" presId="urn:microsoft.com/office/officeart/2011/layout/TabList"/>
    <dgm:cxn modelId="{08548B5C-E062-4DDF-80DC-E3F129731ED5}" type="presParOf" srcId="{1C71D105-F740-4ECC-A5FA-DFA27A69D6C2}" destId="{F760E82F-9D26-4E29-B8A5-5A3AD5843D0E}" srcOrd="1" destOrd="0" presId="urn:microsoft.com/office/officeart/2011/layout/TabList"/>
    <dgm:cxn modelId="{B953AFA0-D06B-498D-8626-D6B5A71C2E6B}" type="presParOf" srcId="{1C71D105-F740-4ECC-A5FA-DFA27A69D6C2}" destId="{517FB352-BAE2-4F23-8BE1-1A3074E80890}" srcOrd="2" destOrd="0" presId="urn:microsoft.com/office/officeart/2011/layout/TabList"/>
    <dgm:cxn modelId="{1E9A3079-6B5E-423C-AFE0-4DD037BAA4D9}" type="presParOf" srcId="{D8A8C716-4FBE-4F8F-83D2-79F863617748}" destId="{51CE108D-2804-4DC5-80A2-9DBE53C7FE7C}" srcOrd="1" destOrd="0" presId="urn:microsoft.com/office/officeart/2011/layout/TabList"/>
    <dgm:cxn modelId="{F30E8D36-4EF1-4649-BB88-762BD43D97FD}" type="presParOf" srcId="{D8A8C716-4FBE-4F8F-83D2-79F863617748}" destId="{8F12F51B-08B1-43E2-8ADD-AE84C9CCE921}" srcOrd="2" destOrd="0" presId="urn:microsoft.com/office/officeart/2011/layout/TabList"/>
    <dgm:cxn modelId="{E9B6F01C-EE37-4593-911F-23635BC7C4A4}" type="presParOf" srcId="{D8A8C716-4FBE-4F8F-83D2-79F863617748}" destId="{B39DA176-3D8C-4EE4-8204-C27B2DCD74E3}" srcOrd="3" destOrd="0" presId="urn:microsoft.com/office/officeart/2011/layout/TabList"/>
    <dgm:cxn modelId="{88A0BB7F-9B01-4C7A-A598-8115589DB8DE}" type="presParOf" srcId="{B39DA176-3D8C-4EE4-8204-C27B2DCD74E3}" destId="{3ED3C705-901D-4FA3-93E2-C4C936138D3A}" srcOrd="0" destOrd="0" presId="urn:microsoft.com/office/officeart/2011/layout/TabList"/>
    <dgm:cxn modelId="{4787B797-2B1D-4C1D-8669-ACA1F8BBFE09}" type="presParOf" srcId="{B39DA176-3D8C-4EE4-8204-C27B2DCD74E3}" destId="{9E026135-810D-4200-A6AF-C85A68B10C5F}" srcOrd="1" destOrd="0" presId="urn:microsoft.com/office/officeart/2011/layout/TabList"/>
    <dgm:cxn modelId="{8122AC49-CA6F-43B0-B948-1D9DF8029956}" type="presParOf" srcId="{B39DA176-3D8C-4EE4-8204-C27B2DCD74E3}" destId="{A5D7F5A9-67D8-4114-9BAB-6873C73D9988}" srcOrd="2" destOrd="0" presId="urn:microsoft.com/office/officeart/2011/layout/TabList"/>
    <dgm:cxn modelId="{5A93DBAB-A6E2-4616-9BB8-B344FF9E10BD}" type="presParOf" srcId="{D8A8C716-4FBE-4F8F-83D2-79F863617748}" destId="{8FEB1E4F-1955-4DB9-916B-E6D443F0A413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608427-8FAD-427A-85DB-0EEC6701F2D8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9FEAC69-DD77-4920-A6FD-3D1AA69A0F78}">
      <dgm:prSet/>
      <dgm:spPr/>
      <dgm:t>
        <a:bodyPr/>
        <a:lstStyle/>
        <a:p>
          <a:r>
            <a:rPr lang="en-IN" b="0" dirty="0">
              <a:solidFill>
                <a:schemeClr val="tx1"/>
              </a:solidFill>
            </a:rPr>
            <a:t>Create a Procedure which gets </a:t>
          </a:r>
          <a:r>
            <a:rPr lang="en-IN" b="0" dirty="0" err="1">
              <a:solidFill>
                <a:schemeClr val="tx1"/>
              </a:solidFill>
            </a:rPr>
            <a:t>Number_of_Bookings</a:t>
          </a:r>
          <a:r>
            <a:rPr lang="en-IN" b="0" dirty="0">
              <a:solidFill>
                <a:schemeClr val="tx1"/>
              </a:solidFill>
            </a:rPr>
            <a:t>, </a:t>
          </a:r>
          <a:r>
            <a:rPr lang="en-IN" b="0" dirty="0" err="1">
              <a:solidFill>
                <a:schemeClr val="tx1"/>
              </a:solidFill>
            </a:rPr>
            <a:t>Number_of_Emails</a:t>
          </a:r>
          <a:r>
            <a:rPr lang="en-IN" b="0" dirty="0">
              <a:solidFill>
                <a:schemeClr val="tx1"/>
              </a:solidFill>
            </a:rPr>
            <a:t>, </a:t>
          </a:r>
          <a:r>
            <a:rPr lang="en-IN" b="0" dirty="0" err="1">
              <a:solidFill>
                <a:schemeClr val="tx1"/>
              </a:solidFill>
            </a:rPr>
            <a:t>Number_of_Phones</a:t>
          </a:r>
          <a:r>
            <a:rPr lang="en-IN" b="0" dirty="0">
              <a:solidFill>
                <a:schemeClr val="tx1"/>
              </a:solidFill>
            </a:rPr>
            <a:t> and </a:t>
          </a:r>
          <a:r>
            <a:rPr lang="en-IN" b="0" dirty="0" err="1">
              <a:solidFill>
                <a:schemeClr val="tx1"/>
              </a:solidFill>
            </a:rPr>
            <a:t>Number_of_Faxes</a:t>
          </a:r>
          <a:r>
            <a:rPr lang="en-IN" b="0" dirty="0">
              <a:solidFill>
                <a:schemeClr val="tx1"/>
              </a:solidFill>
            </a:rPr>
            <a:t> for each Customer. </a:t>
          </a:r>
          <a:r>
            <a:rPr lang="en-IN" b="0" dirty="0" err="1">
              <a:solidFill>
                <a:schemeClr val="tx1"/>
              </a:solidFill>
            </a:rPr>
            <a:t>Customer_ID</a:t>
          </a:r>
          <a:r>
            <a:rPr lang="en-IN" b="0" dirty="0">
              <a:solidFill>
                <a:schemeClr val="tx1"/>
              </a:solidFill>
            </a:rPr>
            <a:t> will be the Input to the Procedure.</a:t>
          </a:r>
        </a:p>
      </dgm:t>
    </dgm:pt>
    <dgm:pt modelId="{0B029E66-B6C5-43C3-AA81-1597933EC2AD}" type="parTrans" cxnId="{9EC7A452-3209-4A2B-BB7C-E2C8324BBD6C}">
      <dgm:prSet/>
      <dgm:spPr/>
      <dgm:t>
        <a:bodyPr/>
        <a:lstStyle/>
        <a:p>
          <a:endParaRPr lang="en-IN"/>
        </a:p>
      </dgm:t>
    </dgm:pt>
    <dgm:pt modelId="{06D88F98-F6E7-41CA-B718-7423D1D416A1}" type="sibTrans" cxnId="{9EC7A452-3209-4A2B-BB7C-E2C8324BBD6C}">
      <dgm:prSet/>
      <dgm:spPr/>
      <dgm:t>
        <a:bodyPr/>
        <a:lstStyle/>
        <a:p>
          <a:endParaRPr lang="en-IN"/>
        </a:p>
      </dgm:t>
    </dgm:pt>
    <dgm:pt modelId="{A5FD6B4D-9D6D-4B86-B8DA-8476A7720044}" type="pres">
      <dgm:prSet presAssocID="{75608427-8FAD-427A-85DB-0EEC6701F2D8}" presName="linear" presStyleCnt="0">
        <dgm:presLayoutVars>
          <dgm:animLvl val="lvl"/>
          <dgm:resizeHandles val="exact"/>
        </dgm:presLayoutVars>
      </dgm:prSet>
      <dgm:spPr/>
    </dgm:pt>
    <dgm:pt modelId="{98F246DE-5E15-4144-A7AF-A804ABD7942B}" type="pres">
      <dgm:prSet presAssocID="{89FEAC69-DD77-4920-A6FD-3D1AA69A0F7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9BAF09-1A25-4584-AD33-3200B4A0D848}" type="presOf" srcId="{89FEAC69-DD77-4920-A6FD-3D1AA69A0F78}" destId="{98F246DE-5E15-4144-A7AF-A804ABD7942B}" srcOrd="0" destOrd="0" presId="urn:microsoft.com/office/officeart/2005/8/layout/vList2"/>
    <dgm:cxn modelId="{9EC7A452-3209-4A2B-BB7C-E2C8324BBD6C}" srcId="{75608427-8FAD-427A-85DB-0EEC6701F2D8}" destId="{89FEAC69-DD77-4920-A6FD-3D1AA69A0F78}" srcOrd="0" destOrd="0" parTransId="{0B029E66-B6C5-43C3-AA81-1597933EC2AD}" sibTransId="{06D88F98-F6E7-41CA-B718-7423D1D416A1}"/>
    <dgm:cxn modelId="{DA4AD6E2-4BE8-4B71-8A7D-0EB8F6BDC0F6}" type="presOf" srcId="{75608427-8FAD-427A-85DB-0EEC6701F2D8}" destId="{A5FD6B4D-9D6D-4B86-B8DA-8476A7720044}" srcOrd="0" destOrd="0" presId="urn:microsoft.com/office/officeart/2005/8/layout/vList2"/>
    <dgm:cxn modelId="{0B476EA1-C772-4CBD-82DC-98138A93162F}" type="presParOf" srcId="{A5FD6B4D-9D6D-4B86-B8DA-8476A7720044}" destId="{98F246DE-5E15-4144-A7AF-A804ABD7942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5CFFCB-0209-433F-A581-DC47697934CE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DB66ED9-2134-47CB-BE24-A3FA204B9C94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Create a Procedure which Display all Customer’s </a:t>
          </a:r>
          <a:r>
            <a:rPr lang="en-IN" dirty="0" err="1">
              <a:solidFill>
                <a:schemeClr val="tx1"/>
              </a:solidFill>
            </a:rPr>
            <a:t>First_name</a:t>
          </a:r>
          <a:r>
            <a:rPr lang="en-IN" dirty="0">
              <a:solidFill>
                <a:schemeClr val="tx1"/>
              </a:solidFill>
            </a:rPr>
            <a:t>, </a:t>
          </a:r>
          <a:r>
            <a:rPr lang="en-IN" dirty="0" err="1">
              <a:solidFill>
                <a:schemeClr val="tx1"/>
              </a:solidFill>
            </a:rPr>
            <a:t>Last_name</a:t>
          </a:r>
          <a:r>
            <a:rPr lang="en-IN" dirty="0">
              <a:solidFill>
                <a:schemeClr val="tx1"/>
              </a:solidFill>
            </a:rPr>
            <a:t>, </a:t>
          </a:r>
          <a:r>
            <a:rPr lang="en-IN" dirty="0" err="1">
              <a:solidFill>
                <a:schemeClr val="tx1"/>
              </a:solidFill>
            </a:rPr>
            <a:t>Phone_no’s</a:t>
          </a:r>
          <a:r>
            <a:rPr lang="en-IN" dirty="0">
              <a:solidFill>
                <a:schemeClr val="tx1"/>
              </a:solidFill>
            </a:rPr>
            <a:t> and Email’s, sort them by </a:t>
          </a:r>
          <a:r>
            <a:rPr lang="en-IN" dirty="0" err="1">
              <a:solidFill>
                <a:schemeClr val="tx1"/>
              </a:solidFill>
            </a:rPr>
            <a:t>Customer_ID</a:t>
          </a:r>
          <a:r>
            <a:rPr lang="en-IN" dirty="0">
              <a:solidFill>
                <a:schemeClr val="tx1"/>
              </a:solidFill>
            </a:rPr>
            <a:t>. </a:t>
          </a:r>
          <a:r>
            <a:rPr lang="en-IN" dirty="0" err="1">
              <a:solidFill>
                <a:schemeClr val="tx1"/>
              </a:solidFill>
            </a:rPr>
            <a:t>Customer_ID</a:t>
          </a:r>
          <a:r>
            <a:rPr lang="en-IN" dirty="0">
              <a:solidFill>
                <a:schemeClr val="tx1"/>
              </a:solidFill>
            </a:rPr>
            <a:t> will be the input to the Procedure.</a:t>
          </a:r>
        </a:p>
      </dgm:t>
    </dgm:pt>
    <dgm:pt modelId="{7FEF131D-1155-42FA-840A-C21B90876969}" type="parTrans" cxnId="{E6ADEF8B-AD10-4327-97FF-3F5CEDAC4D2D}">
      <dgm:prSet/>
      <dgm:spPr/>
      <dgm:t>
        <a:bodyPr/>
        <a:lstStyle/>
        <a:p>
          <a:endParaRPr lang="en-IN"/>
        </a:p>
      </dgm:t>
    </dgm:pt>
    <dgm:pt modelId="{DB14DF4D-0CE5-483E-BE47-DAB1C8DA2E76}" type="sibTrans" cxnId="{E6ADEF8B-AD10-4327-97FF-3F5CEDAC4D2D}">
      <dgm:prSet/>
      <dgm:spPr/>
      <dgm:t>
        <a:bodyPr/>
        <a:lstStyle/>
        <a:p>
          <a:endParaRPr lang="en-IN"/>
        </a:p>
      </dgm:t>
    </dgm:pt>
    <dgm:pt modelId="{F6A3A612-1833-40EF-A7E3-8BF8A1CE1280}" type="pres">
      <dgm:prSet presAssocID="{845CFFCB-0209-433F-A581-DC47697934CE}" presName="linear" presStyleCnt="0">
        <dgm:presLayoutVars>
          <dgm:animLvl val="lvl"/>
          <dgm:resizeHandles val="exact"/>
        </dgm:presLayoutVars>
      </dgm:prSet>
      <dgm:spPr/>
    </dgm:pt>
    <dgm:pt modelId="{B81268A4-5D45-420C-AEA9-A5D4445C2239}" type="pres">
      <dgm:prSet presAssocID="{1DB66ED9-2134-47CB-BE24-A3FA204B9C9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452847F-C3FA-4DB5-9584-5CC125F39472}" type="presOf" srcId="{845CFFCB-0209-433F-A581-DC47697934CE}" destId="{F6A3A612-1833-40EF-A7E3-8BF8A1CE1280}" srcOrd="0" destOrd="0" presId="urn:microsoft.com/office/officeart/2005/8/layout/vList2"/>
    <dgm:cxn modelId="{E6ADEF8B-AD10-4327-97FF-3F5CEDAC4D2D}" srcId="{845CFFCB-0209-433F-A581-DC47697934CE}" destId="{1DB66ED9-2134-47CB-BE24-A3FA204B9C94}" srcOrd="0" destOrd="0" parTransId="{7FEF131D-1155-42FA-840A-C21B90876969}" sibTransId="{DB14DF4D-0CE5-483E-BE47-DAB1C8DA2E76}"/>
    <dgm:cxn modelId="{F7377EB8-2049-4CEC-9429-CF8606D6AA6E}" type="presOf" srcId="{1DB66ED9-2134-47CB-BE24-A3FA204B9C94}" destId="{B81268A4-5D45-420C-AEA9-A5D4445C2239}" srcOrd="0" destOrd="0" presId="urn:microsoft.com/office/officeart/2005/8/layout/vList2"/>
    <dgm:cxn modelId="{EE7ED758-0FCC-4965-B8DB-97B635EAA9D8}" type="presParOf" srcId="{F6A3A612-1833-40EF-A7E3-8BF8A1CE1280}" destId="{B81268A4-5D45-420C-AEA9-A5D4445C223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097623-D0D5-4B15-A63F-9099051BFAAE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BD3EED2-85B2-48AF-8A22-B9D54CC45171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Create a Procedure which will give list of all Customer’s who did not place any Booking’s.</a:t>
          </a:r>
        </a:p>
      </dgm:t>
    </dgm:pt>
    <dgm:pt modelId="{793D47A3-ABC1-474A-A61B-5F21EA687EF8}" type="parTrans" cxnId="{1687CF32-9B04-436E-9114-5059CF17C05D}">
      <dgm:prSet/>
      <dgm:spPr/>
      <dgm:t>
        <a:bodyPr/>
        <a:lstStyle/>
        <a:p>
          <a:endParaRPr lang="en-IN"/>
        </a:p>
      </dgm:t>
    </dgm:pt>
    <dgm:pt modelId="{C38F44EE-AE52-4E03-B647-5B1A41BDD12D}" type="sibTrans" cxnId="{1687CF32-9B04-436E-9114-5059CF17C05D}">
      <dgm:prSet/>
      <dgm:spPr/>
      <dgm:t>
        <a:bodyPr/>
        <a:lstStyle/>
        <a:p>
          <a:endParaRPr lang="en-IN"/>
        </a:p>
      </dgm:t>
    </dgm:pt>
    <dgm:pt modelId="{011BD0AF-9F65-47F4-B227-9CAB3596F93B}" type="pres">
      <dgm:prSet presAssocID="{5F097623-D0D5-4B15-A63F-9099051BFAAE}" presName="linear" presStyleCnt="0">
        <dgm:presLayoutVars>
          <dgm:animLvl val="lvl"/>
          <dgm:resizeHandles val="exact"/>
        </dgm:presLayoutVars>
      </dgm:prSet>
      <dgm:spPr/>
    </dgm:pt>
    <dgm:pt modelId="{C3288B04-AECA-4DEE-ACB9-12A9C1C9A5A9}" type="pres">
      <dgm:prSet presAssocID="{EBD3EED2-85B2-48AF-8A22-B9D54CC4517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687CF32-9B04-436E-9114-5059CF17C05D}" srcId="{5F097623-D0D5-4B15-A63F-9099051BFAAE}" destId="{EBD3EED2-85B2-48AF-8A22-B9D54CC45171}" srcOrd="0" destOrd="0" parTransId="{793D47A3-ABC1-474A-A61B-5F21EA687EF8}" sibTransId="{C38F44EE-AE52-4E03-B647-5B1A41BDD12D}"/>
    <dgm:cxn modelId="{6C93CD54-F60F-4DB8-8010-17861798A416}" type="presOf" srcId="{EBD3EED2-85B2-48AF-8A22-B9D54CC45171}" destId="{C3288B04-AECA-4DEE-ACB9-12A9C1C9A5A9}" srcOrd="0" destOrd="0" presId="urn:microsoft.com/office/officeart/2005/8/layout/vList2"/>
    <dgm:cxn modelId="{25430DB0-54ED-4530-84E1-330D0CD149A8}" type="presOf" srcId="{5F097623-D0D5-4B15-A63F-9099051BFAAE}" destId="{011BD0AF-9F65-47F4-B227-9CAB3596F93B}" srcOrd="0" destOrd="0" presId="urn:microsoft.com/office/officeart/2005/8/layout/vList2"/>
    <dgm:cxn modelId="{07904D6A-81A7-44C3-9256-A880BB031583}" type="presParOf" srcId="{011BD0AF-9F65-47F4-B227-9CAB3596F93B}" destId="{C3288B04-AECA-4DEE-ACB9-12A9C1C9A5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779974-B8D1-483E-A4C3-4EB9D8039491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5EC3C085-15BB-4507-9BCD-F6ABD779AA4C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Create a Procedure which will list of all Cancelled Booking’s, Please display </a:t>
          </a:r>
          <a:r>
            <a:rPr lang="en-IN" dirty="0" err="1">
              <a:solidFill>
                <a:schemeClr val="tx1"/>
              </a:solidFill>
            </a:rPr>
            <a:t>Booking_no</a:t>
          </a:r>
          <a:r>
            <a:rPr lang="en-IN" dirty="0">
              <a:solidFill>
                <a:schemeClr val="tx1"/>
              </a:solidFill>
            </a:rPr>
            <a:t>, </a:t>
          </a:r>
          <a:r>
            <a:rPr lang="en-IN" dirty="0" err="1">
              <a:solidFill>
                <a:schemeClr val="tx1"/>
              </a:solidFill>
            </a:rPr>
            <a:t>Customer_id</a:t>
          </a:r>
          <a:r>
            <a:rPr lang="en-IN" dirty="0">
              <a:solidFill>
                <a:schemeClr val="tx1"/>
              </a:solidFill>
            </a:rPr>
            <a:t>, </a:t>
          </a:r>
          <a:r>
            <a:rPr lang="en-IN" dirty="0" err="1">
              <a:solidFill>
                <a:schemeClr val="tx1"/>
              </a:solidFill>
            </a:rPr>
            <a:t>Flight_no</a:t>
          </a:r>
          <a:r>
            <a:rPr lang="en-IN" dirty="0">
              <a:solidFill>
                <a:schemeClr val="tx1"/>
              </a:solidFill>
            </a:rPr>
            <a:t>, Origin, Destination, </a:t>
          </a:r>
          <a:r>
            <a:rPr lang="en-IN" dirty="0" err="1">
              <a:solidFill>
                <a:schemeClr val="tx1"/>
              </a:solidFill>
            </a:rPr>
            <a:t>Booking_city</a:t>
          </a:r>
          <a:r>
            <a:rPr lang="en-IN" dirty="0">
              <a:solidFill>
                <a:schemeClr val="tx1"/>
              </a:solidFill>
            </a:rPr>
            <a:t>. Also sort by </a:t>
          </a:r>
          <a:r>
            <a:rPr lang="en-IN" dirty="0" err="1">
              <a:solidFill>
                <a:schemeClr val="tx1"/>
              </a:solidFill>
            </a:rPr>
            <a:t>Booking_no</a:t>
          </a:r>
          <a:r>
            <a:rPr lang="en-IN" dirty="0">
              <a:solidFill>
                <a:schemeClr val="tx1"/>
              </a:solidFill>
            </a:rPr>
            <a:t>, </a:t>
          </a:r>
          <a:r>
            <a:rPr lang="en-IN" dirty="0" err="1">
              <a:solidFill>
                <a:schemeClr val="tx1"/>
              </a:solidFill>
            </a:rPr>
            <a:t>Customer_id</a:t>
          </a:r>
          <a:r>
            <a:rPr lang="en-IN" dirty="0">
              <a:solidFill>
                <a:schemeClr val="tx1"/>
              </a:solidFill>
            </a:rPr>
            <a:t> and </a:t>
          </a:r>
          <a:r>
            <a:rPr lang="en-IN" dirty="0" err="1">
              <a:solidFill>
                <a:schemeClr val="tx1"/>
              </a:solidFill>
            </a:rPr>
            <a:t>Flight_no</a:t>
          </a:r>
          <a:r>
            <a:rPr lang="en-IN" dirty="0">
              <a:solidFill>
                <a:schemeClr val="tx1"/>
              </a:solidFill>
            </a:rPr>
            <a:t>.</a:t>
          </a:r>
        </a:p>
      </dgm:t>
    </dgm:pt>
    <dgm:pt modelId="{EFC881EF-5DA9-4073-A5A3-9E0801B10549}" type="parTrans" cxnId="{E342AC46-E12D-4AC5-87C9-8D84D9D947DF}">
      <dgm:prSet/>
      <dgm:spPr/>
      <dgm:t>
        <a:bodyPr/>
        <a:lstStyle/>
        <a:p>
          <a:endParaRPr lang="en-IN"/>
        </a:p>
      </dgm:t>
    </dgm:pt>
    <dgm:pt modelId="{DD700227-F82F-48CA-AC6F-D2E7AAF49E94}" type="sibTrans" cxnId="{E342AC46-E12D-4AC5-87C9-8D84D9D947DF}">
      <dgm:prSet/>
      <dgm:spPr/>
      <dgm:t>
        <a:bodyPr/>
        <a:lstStyle/>
        <a:p>
          <a:endParaRPr lang="en-IN"/>
        </a:p>
      </dgm:t>
    </dgm:pt>
    <dgm:pt modelId="{F28E8AC7-89F6-4AE5-B586-60BEC7646E6E}" type="pres">
      <dgm:prSet presAssocID="{7D779974-B8D1-483E-A4C3-4EB9D8039491}" presName="linear" presStyleCnt="0">
        <dgm:presLayoutVars>
          <dgm:animLvl val="lvl"/>
          <dgm:resizeHandles val="exact"/>
        </dgm:presLayoutVars>
      </dgm:prSet>
      <dgm:spPr/>
    </dgm:pt>
    <dgm:pt modelId="{71C5019D-7C86-4E4C-908F-4D8FAFB7D1A7}" type="pres">
      <dgm:prSet presAssocID="{5EC3C085-15BB-4507-9BCD-F6ABD779AA4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342AC46-E12D-4AC5-87C9-8D84D9D947DF}" srcId="{7D779974-B8D1-483E-A4C3-4EB9D8039491}" destId="{5EC3C085-15BB-4507-9BCD-F6ABD779AA4C}" srcOrd="0" destOrd="0" parTransId="{EFC881EF-5DA9-4073-A5A3-9E0801B10549}" sibTransId="{DD700227-F82F-48CA-AC6F-D2E7AAF49E94}"/>
    <dgm:cxn modelId="{9334A777-5A02-4F89-AA3C-70357E2A0312}" type="presOf" srcId="{7D779974-B8D1-483E-A4C3-4EB9D8039491}" destId="{F28E8AC7-89F6-4AE5-B586-60BEC7646E6E}" srcOrd="0" destOrd="0" presId="urn:microsoft.com/office/officeart/2005/8/layout/vList2"/>
    <dgm:cxn modelId="{2C3AE3DA-412E-45B1-A390-5BB1F258360F}" type="presOf" srcId="{5EC3C085-15BB-4507-9BCD-F6ABD779AA4C}" destId="{71C5019D-7C86-4E4C-908F-4D8FAFB7D1A7}" srcOrd="0" destOrd="0" presId="urn:microsoft.com/office/officeart/2005/8/layout/vList2"/>
    <dgm:cxn modelId="{A54296C2-E3DB-4228-9205-C07A78B3E17C}" type="presParOf" srcId="{F28E8AC7-89F6-4AE5-B586-60BEC7646E6E}" destId="{71C5019D-7C86-4E4C-908F-4D8FAFB7D1A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608C022-D045-45CB-B262-F1C424AA9A06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2530442-5EFE-4E24-A219-20DFB1BFF970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Create a Procedure which do Transaction Processing </a:t>
          </a:r>
          <a:r>
            <a:rPr lang="en-IN" dirty="0" err="1">
              <a:solidFill>
                <a:schemeClr val="tx1"/>
              </a:solidFill>
            </a:rPr>
            <a:t>i.e</a:t>
          </a:r>
          <a:r>
            <a:rPr lang="en-IN" dirty="0">
              <a:solidFill>
                <a:schemeClr val="tx1"/>
              </a:solidFill>
            </a:rPr>
            <a:t>, a Customer must able to Book the Flight and the effects must go to Respective TABLE’s.</a:t>
          </a:r>
        </a:p>
      </dgm:t>
    </dgm:pt>
    <dgm:pt modelId="{75E296EB-7BAD-4922-8172-D7B33640B03B}" type="parTrans" cxnId="{9BD083D7-9AD6-4DE0-8CCF-742FA8A84AA5}">
      <dgm:prSet/>
      <dgm:spPr/>
      <dgm:t>
        <a:bodyPr/>
        <a:lstStyle/>
        <a:p>
          <a:endParaRPr lang="en-IN"/>
        </a:p>
      </dgm:t>
    </dgm:pt>
    <dgm:pt modelId="{2CDAC86D-764B-473C-9388-CFD14CD3B5F8}" type="sibTrans" cxnId="{9BD083D7-9AD6-4DE0-8CCF-742FA8A84AA5}">
      <dgm:prSet/>
      <dgm:spPr/>
      <dgm:t>
        <a:bodyPr/>
        <a:lstStyle/>
        <a:p>
          <a:endParaRPr lang="en-IN"/>
        </a:p>
      </dgm:t>
    </dgm:pt>
    <dgm:pt modelId="{22B886B4-FAB4-4181-988E-F5DB6316FA0F}" type="pres">
      <dgm:prSet presAssocID="{F608C022-D045-45CB-B262-F1C424AA9A06}" presName="linear" presStyleCnt="0">
        <dgm:presLayoutVars>
          <dgm:animLvl val="lvl"/>
          <dgm:resizeHandles val="exact"/>
        </dgm:presLayoutVars>
      </dgm:prSet>
      <dgm:spPr/>
    </dgm:pt>
    <dgm:pt modelId="{6EE00254-52FA-4F57-A325-AE7AD9D4B293}" type="pres">
      <dgm:prSet presAssocID="{22530442-5EFE-4E24-A219-20DFB1BFF97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6BC1314-2895-4AEF-A00E-67A4112C2B77}" type="presOf" srcId="{F608C022-D045-45CB-B262-F1C424AA9A06}" destId="{22B886B4-FAB4-4181-988E-F5DB6316FA0F}" srcOrd="0" destOrd="0" presId="urn:microsoft.com/office/officeart/2005/8/layout/vList2"/>
    <dgm:cxn modelId="{A6B8A5BA-B7F0-4311-952A-028EDD754182}" type="presOf" srcId="{22530442-5EFE-4E24-A219-20DFB1BFF970}" destId="{6EE00254-52FA-4F57-A325-AE7AD9D4B293}" srcOrd="0" destOrd="0" presId="urn:microsoft.com/office/officeart/2005/8/layout/vList2"/>
    <dgm:cxn modelId="{9BD083D7-9AD6-4DE0-8CCF-742FA8A84AA5}" srcId="{F608C022-D045-45CB-B262-F1C424AA9A06}" destId="{22530442-5EFE-4E24-A219-20DFB1BFF970}" srcOrd="0" destOrd="0" parTransId="{75E296EB-7BAD-4922-8172-D7B33640B03B}" sibTransId="{2CDAC86D-764B-473C-9388-CFD14CD3B5F8}"/>
    <dgm:cxn modelId="{C5A93106-E1AC-4BF0-B2D2-07F0A6FAA82C}" type="presParOf" srcId="{22B886B4-FAB4-4181-988E-F5DB6316FA0F}" destId="{6EE00254-52FA-4F57-A325-AE7AD9D4B2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8189E-C1CE-4F0B-870F-3C2C4A164EA7}">
      <dsp:nvSpPr>
        <dsp:cNvPr id="0" name=""/>
        <dsp:cNvSpPr/>
      </dsp:nvSpPr>
      <dsp:spPr>
        <a:xfrm>
          <a:off x="0" y="351031"/>
          <a:ext cx="5740380" cy="32701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Designing the Database</a:t>
          </a:r>
          <a:r>
            <a:rPr lang="en-US" sz="3800" kern="1200" dirty="0">
              <a:solidFill>
                <a:schemeClr val="tx1"/>
              </a:solidFill>
            </a:rPr>
            <a:t>, 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Developing the Queries &amp; Basic Reports required for </a:t>
          </a:r>
          <a:r>
            <a:rPr lang="en-US" sz="3800" b="1" kern="1200" dirty="0">
              <a:solidFill>
                <a:schemeClr val="tx1"/>
              </a:solidFill>
            </a:rPr>
            <a:t>Airline Reservation System</a:t>
          </a:r>
          <a:endParaRPr lang="en-IN" sz="3800" b="1" kern="1200" dirty="0">
            <a:solidFill>
              <a:schemeClr val="tx1"/>
            </a:solidFill>
          </a:endParaRPr>
        </a:p>
      </dsp:txBody>
      <dsp:txXfrm>
        <a:off x="159636" y="510667"/>
        <a:ext cx="5421108" cy="29508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0D467-46BC-480C-9E03-7FC4A078A1AE}">
      <dsp:nvSpPr>
        <dsp:cNvPr id="0" name=""/>
        <dsp:cNvSpPr/>
      </dsp:nvSpPr>
      <dsp:spPr>
        <a:xfrm>
          <a:off x="0" y="274701"/>
          <a:ext cx="5196705" cy="4675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solidFill>
                <a:schemeClr val="tx1"/>
              </a:solidFill>
            </a:rPr>
            <a:t>Create a Procedure which do Transaction Processing </a:t>
          </a:r>
          <a:r>
            <a:rPr lang="en-IN" sz="3700" kern="1200" dirty="0" err="1">
              <a:solidFill>
                <a:schemeClr val="tx1"/>
              </a:solidFill>
            </a:rPr>
            <a:t>i.e</a:t>
          </a:r>
          <a:r>
            <a:rPr lang="en-IN" sz="3700" kern="1200" dirty="0">
              <a:solidFill>
                <a:schemeClr val="tx1"/>
              </a:solidFill>
            </a:rPr>
            <a:t>, a Customer must able to Cancel the Flight and the effects must go to Respective TABLE’s.</a:t>
          </a:r>
        </a:p>
      </dsp:txBody>
      <dsp:txXfrm>
        <a:off x="228230" y="502931"/>
        <a:ext cx="4740245" cy="4218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FBC07-088A-4ACB-9483-3188CE971040}">
      <dsp:nvSpPr>
        <dsp:cNvPr id="0" name=""/>
        <dsp:cNvSpPr/>
      </dsp:nvSpPr>
      <dsp:spPr>
        <a:xfrm>
          <a:off x="0" y="668992"/>
          <a:ext cx="7310193" cy="30851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Designing a Central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Air-Reservation Database to be used by all Booking Offices. This Database is to be used by Front End Systems and it also requires some Backend query and procedure designing.</a:t>
          </a:r>
          <a:endParaRPr lang="en-IN" sz="2500" b="1" kern="1200" dirty="0">
            <a:solidFill>
              <a:schemeClr val="tx1"/>
            </a:solidFill>
          </a:endParaRPr>
        </a:p>
      </dsp:txBody>
      <dsp:txXfrm>
        <a:off x="1542553" y="668992"/>
        <a:ext cx="4225087" cy="3085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5E5D7-EF59-42E4-9F91-A78ECD5ECF7A}">
      <dsp:nvSpPr>
        <dsp:cNvPr id="0" name=""/>
        <dsp:cNvSpPr/>
      </dsp:nvSpPr>
      <dsp:spPr>
        <a:xfrm>
          <a:off x="0" y="345676"/>
          <a:ext cx="8596668" cy="31894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Project is to Design the Database, Reports the queries related to Warehouse Airline Reservation System.</a:t>
          </a:r>
        </a:p>
      </dsp:txBody>
      <dsp:txXfrm>
        <a:off x="155695" y="501371"/>
        <a:ext cx="8285278" cy="28780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7F5A9-67D8-4114-9BAB-6873C73D9988}">
      <dsp:nvSpPr>
        <dsp:cNvPr id="0" name=""/>
        <dsp:cNvSpPr/>
      </dsp:nvSpPr>
      <dsp:spPr>
        <a:xfrm>
          <a:off x="0" y="2947191"/>
          <a:ext cx="10020617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7FB352-BAE2-4F23-8BE1-1A3074E80890}">
      <dsp:nvSpPr>
        <dsp:cNvPr id="0" name=""/>
        <dsp:cNvSpPr/>
      </dsp:nvSpPr>
      <dsp:spPr>
        <a:xfrm>
          <a:off x="0" y="866475"/>
          <a:ext cx="10020617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196F1-7F30-4743-B528-2DD6F439ED8F}">
      <dsp:nvSpPr>
        <dsp:cNvPr id="0" name=""/>
        <dsp:cNvSpPr/>
      </dsp:nvSpPr>
      <dsp:spPr>
        <a:xfrm>
          <a:off x="2605360" y="3309"/>
          <a:ext cx="7415256" cy="863166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15" tIns="81915" rIns="81915" bIns="81915" numCol="1" spcCol="1270" anchor="b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300" kern="1200" dirty="0"/>
        </a:p>
      </dsp:txBody>
      <dsp:txXfrm>
        <a:off x="2605360" y="3309"/>
        <a:ext cx="7415256" cy="863166"/>
      </dsp:txXfrm>
    </dsp:sp>
    <dsp:sp modelId="{F760E82F-9D26-4E29-B8A5-5A3AD5843D0E}">
      <dsp:nvSpPr>
        <dsp:cNvPr id="0" name=""/>
        <dsp:cNvSpPr/>
      </dsp:nvSpPr>
      <dsp:spPr>
        <a:xfrm>
          <a:off x="0" y="3309"/>
          <a:ext cx="2605360" cy="86316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1.SQL</a:t>
          </a:r>
        </a:p>
      </dsp:txBody>
      <dsp:txXfrm>
        <a:off x="42144" y="45453"/>
        <a:ext cx="2521072" cy="821022"/>
      </dsp:txXfrm>
    </dsp:sp>
    <dsp:sp modelId="{51CE108D-2804-4DC5-80A2-9DBE53C7FE7C}">
      <dsp:nvSpPr>
        <dsp:cNvPr id="0" name=""/>
        <dsp:cNvSpPr/>
      </dsp:nvSpPr>
      <dsp:spPr>
        <a:xfrm>
          <a:off x="0" y="866475"/>
          <a:ext cx="10020617" cy="117439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DQL, DDL, DML, TCL, DCL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JOINS &amp; SUBQUERIES</a:t>
          </a:r>
        </a:p>
      </dsp:txBody>
      <dsp:txXfrm>
        <a:off x="0" y="866475"/>
        <a:ext cx="10020617" cy="1174392"/>
      </dsp:txXfrm>
    </dsp:sp>
    <dsp:sp modelId="{3ED3C705-901D-4FA3-93E2-C4C936138D3A}">
      <dsp:nvSpPr>
        <dsp:cNvPr id="0" name=""/>
        <dsp:cNvSpPr/>
      </dsp:nvSpPr>
      <dsp:spPr>
        <a:xfrm>
          <a:off x="2605360" y="2084025"/>
          <a:ext cx="7415256" cy="863166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15" tIns="81915" rIns="81915" bIns="81915" numCol="1" spcCol="1270" anchor="b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300" kern="1200" dirty="0"/>
        </a:p>
      </dsp:txBody>
      <dsp:txXfrm>
        <a:off x="2605360" y="2084025"/>
        <a:ext cx="7415256" cy="863166"/>
      </dsp:txXfrm>
    </dsp:sp>
    <dsp:sp modelId="{9E026135-810D-4200-A6AF-C85A68B10C5F}">
      <dsp:nvSpPr>
        <dsp:cNvPr id="0" name=""/>
        <dsp:cNvSpPr/>
      </dsp:nvSpPr>
      <dsp:spPr>
        <a:xfrm>
          <a:off x="0" y="2084025"/>
          <a:ext cx="2605360" cy="86316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915" tIns="81915" rIns="81915" bIns="81915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2.PL/SQL</a:t>
          </a:r>
        </a:p>
      </dsp:txBody>
      <dsp:txXfrm>
        <a:off x="42144" y="2126169"/>
        <a:ext cx="2521072" cy="821022"/>
      </dsp:txXfrm>
    </dsp:sp>
    <dsp:sp modelId="{8FEB1E4F-1955-4DB9-916B-E6D443F0A413}">
      <dsp:nvSpPr>
        <dsp:cNvPr id="0" name=""/>
        <dsp:cNvSpPr/>
      </dsp:nvSpPr>
      <dsp:spPr>
        <a:xfrm>
          <a:off x="0" y="2947191"/>
          <a:ext cx="10020617" cy="1726590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PROCEDURES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FUNCTIONS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EXCEPTION HANDLINGS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CURSORS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TRIGGERS</a:t>
          </a:r>
        </a:p>
      </dsp:txBody>
      <dsp:txXfrm>
        <a:off x="0" y="2947191"/>
        <a:ext cx="10020617" cy="17265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246DE-5E15-4144-A7AF-A804ABD7942B}">
      <dsp:nvSpPr>
        <dsp:cNvPr id="0" name=""/>
        <dsp:cNvSpPr/>
      </dsp:nvSpPr>
      <dsp:spPr>
        <a:xfrm>
          <a:off x="0" y="66442"/>
          <a:ext cx="5074164" cy="509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0" kern="1200" dirty="0">
              <a:solidFill>
                <a:schemeClr val="tx1"/>
              </a:solidFill>
            </a:rPr>
            <a:t>Create a Procedure which gets </a:t>
          </a:r>
          <a:r>
            <a:rPr lang="en-IN" sz="3200" b="0" kern="1200" dirty="0" err="1">
              <a:solidFill>
                <a:schemeClr val="tx1"/>
              </a:solidFill>
            </a:rPr>
            <a:t>Number_of_Bookings</a:t>
          </a:r>
          <a:r>
            <a:rPr lang="en-IN" sz="3200" b="0" kern="1200" dirty="0">
              <a:solidFill>
                <a:schemeClr val="tx1"/>
              </a:solidFill>
            </a:rPr>
            <a:t>, </a:t>
          </a:r>
          <a:r>
            <a:rPr lang="en-IN" sz="3200" b="0" kern="1200" dirty="0" err="1">
              <a:solidFill>
                <a:schemeClr val="tx1"/>
              </a:solidFill>
            </a:rPr>
            <a:t>Number_of_Emails</a:t>
          </a:r>
          <a:r>
            <a:rPr lang="en-IN" sz="3200" b="0" kern="1200" dirty="0">
              <a:solidFill>
                <a:schemeClr val="tx1"/>
              </a:solidFill>
            </a:rPr>
            <a:t>, </a:t>
          </a:r>
          <a:r>
            <a:rPr lang="en-IN" sz="3200" b="0" kern="1200" dirty="0" err="1">
              <a:solidFill>
                <a:schemeClr val="tx1"/>
              </a:solidFill>
            </a:rPr>
            <a:t>Number_of_Phones</a:t>
          </a:r>
          <a:r>
            <a:rPr lang="en-IN" sz="3200" b="0" kern="1200" dirty="0">
              <a:solidFill>
                <a:schemeClr val="tx1"/>
              </a:solidFill>
            </a:rPr>
            <a:t> and </a:t>
          </a:r>
          <a:r>
            <a:rPr lang="en-IN" sz="3200" b="0" kern="1200" dirty="0" err="1">
              <a:solidFill>
                <a:schemeClr val="tx1"/>
              </a:solidFill>
            </a:rPr>
            <a:t>Number_of_Faxes</a:t>
          </a:r>
          <a:r>
            <a:rPr lang="en-IN" sz="3200" b="0" kern="1200" dirty="0">
              <a:solidFill>
                <a:schemeClr val="tx1"/>
              </a:solidFill>
            </a:rPr>
            <a:t> for each Customer. </a:t>
          </a:r>
          <a:r>
            <a:rPr lang="en-IN" sz="3200" b="0" kern="1200" dirty="0" err="1">
              <a:solidFill>
                <a:schemeClr val="tx1"/>
              </a:solidFill>
            </a:rPr>
            <a:t>Customer_ID</a:t>
          </a:r>
          <a:r>
            <a:rPr lang="en-IN" sz="3200" b="0" kern="1200" dirty="0">
              <a:solidFill>
                <a:schemeClr val="tx1"/>
              </a:solidFill>
            </a:rPr>
            <a:t> will be the Input to the Procedure.</a:t>
          </a:r>
        </a:p>
      </dsp:txBody>
      <dsp:txXfrm>
        <a:off x="247700" y="314142"/>
        <a:ext cx="4578764" cy="45964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268A4-5D45-420C-AEA9-A5D4445C2239}">
      <dsp:nvSpPr>
        <dsp:cNvPr id="0" name=""/>
        <dsp:cNvSpPr/>
      </dsp:nvSpPr>
      <dsp:spPr>
        <a:xfrm>
          <a:off x="0" y="527421"/>
          <a:ext cx="5196705" cy="4169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>
              <a:solidFill>
                <a:schemeClr val="tx1"/>
              </a:solidFill>
            </a:rPr>
            <a:t>Create a Procedure which Display all Customer’s </a:t>
          </a:r>
          <a:r>
            <a:rPr lang="en-IN" sz="3300" kern="1200" dirty="0" err="1">
              <a:solidFill>
                <a:schemeClr val="tx1"/>
              </a:solidFill>
            </a:rPr>
            <a:t>First_name</a:t>
          </a:r>
          <a:r>
            <a:rPr lang="en-IN" sz="3300" kern="1200" dirty="0">
              <a:solidFill>
                <a:schemeClr val="tx1"/>
              </a:solidFill>
            </a:rPr>
            <a:t>, </a:t>
          </a:r>
          <a:r>
            <a:rPr lang="en-IN" sz="3300" kern="1200" dirty="0" err="1">
              <a:solidFill>
                <a:schemeClr val="tx1"/>
              </a:solidFill>
            </a:rPr>
            <a:t>Last_name</a:t>
          </a:r>
          <a:r>
            <a:rPr lang="en-IN" sz="3300" kern="1200" dirty="0">
              <a:solidFill>
                <a:schemeClr val="tx1"/>
              </a:solidFill>
            </a:rPr>
            <a:t>, </a:t>
          </a:r>
          <a:r>
            <a:rPr lang="en-IN" sz="3300" kern="1200" dirty="0" err="1">
              <a:solidFill>
                <a:schemeClr val="tx1"/>
              </a:solidFill>
            </a:rPr>
            <a:t>Phone_no’s</a:t>
          </a:r>
          <a:r>
            <a:rPr lang="en-IN" sz="3300" kern="1200" dirty="0">
              <a:solidFill>
                <a:schemeClr val="tx1"/>
              </a:solidFill>
            </a:rPr>
            <a:t> and Email’s, sort them by </a:t>
          </a:r>
          <a:r>
            <a:rPr lang="en-IN" sz="3300" kern="1200" dirty="0" err="1">
              <a:solidFill>
                <a:schemeClr val="tx1"/>
              </a:solidFill>
            </a:rPr>
            <a:t>Customer_ID</a:t>
          </a:r>
          <a:r>
            <a:rPr lang="en-IN" sz="3300" kern="1200" dirty="0">
              <a:solidFill>
                <a:schemeClr val="tx1"/>
              </a:solidFill>
            </a:rPr>
            <a:t>. </a:t>
          </a:r>
          <a:r>
            <a:rPr lang="en-IN" sz="3300" kern="1200" dirty="0" err="1">
              <a:solidFill>
                <a:schemeClr val="tx1"/>
              </a:solidFill>
            </a:rPr>
            <a:t>Customer_ID</a:t>
          </a:r>
          <a:r>
            <a:rPr lang="en-IN" sz="3300" kern="1200" dirty="0">
              <a:solidFill>
                <a:schemeClr val="tx1"/>
              </a:solidFill>
            </a:rPr>
            <a:t> will be the input to the Procedure.</a:t>
          </a:r>
        </a:p>
      </dsp:txBody>
      <dsp:txXfrm>
        <a:off x="203557" y="730978"/>
        <a:ext cx="4789591" cy="37627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88B04-AECA-4DEE-ACB9-12A9C1C9A5A9}">
      <dsp:nvSpPr>
        <dsp:cNvPr id="0" name=""/>
        <dsp:cNvSpPr/>
      </dsp:nvSpPr>
      <dsp:spPr>
        <a:xfrm>
          <a:off x="0" y="29001"/>
          <a:ext cx="5196705" cy="5166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>
              <a:solidFill>
                <a:schemeClr val="tx1"/>
              </a:solidFill>
            </a:rPr>
            <a:t>Create a Procedure which will give list of all Customer’s who did not place any Booking’s.</a:t>
          </a:r>
        </a:p>
      </dsp:txBody>
      <dsp:txXfrm>
        <a:off x="252218" y="281219"/>
        <a:ext cx="4692269" cy="46622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5019D-7C86-4E4C-908F-4D8FAFB7D1A7}">
      <dsp:nvSpPr>
        <dsp:cNvPr id="0" name=""/>
        <dsp:cNvSpPr/>
      </dsp:nvSpPr>
      <dsp:spPr>
        <a:xfrm>
          <a:off x="0" y="471261"/>
          <a:ext cx="5196705" cy="4282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>
              <a:solidFill>
                <a:schemeClr val="tx1"/>
              </a:solidFill>
            </a:rPr>
            <a:t>Create a Procedure which will list of all Cancelled Booking’s, Please display </a:t>
          </a:r>
          <a:r>
            <a:rPr lang="en-IN" sz="3000" kern="1200" dirty="0" err="1">
              <a:solidFill>
                <a:schemeClr val="tx1"/>
              </a:solidFill>
            </a:rPr>
            <a:t>Booking_no</a:t>
          </a:r>
          <a:r>
            <a:rPr lang="en-IN" sz="3000" kern="1200" dirty="0">
              <a:solidFill>
                <a:schemeClr val="tx1"/>
              </a:solidFill>
            </a:rPr>
            <a:t>, </a:t>
          </a:r>
          <a:r>
            <a:rPr lang="en-IN" sz="3000" kern="1200" dirty="0" err="1">
              <a:solidFill>
                <a:schemeClr val="tx1"/>
              </a:solidFill>
            </a:rPr>
            <a:t>Customer_id</a:t>
          </a:r>
          <a:r>
            <a:rPr lang="en-IN" sz="3000" kern="1200" dirty="0">
              <a:solidFill>
                <a:schemeClr val="tx1"/>
              </a:solidFill>
            </a:rPr>
            <a:t>, </a:t>
          </a:r>
          <a:r>
            <a:rPr lang="en-IN" sz="3000" kern="1200" dirty="0" err="1">
              <a:solidFill>
                <a:schemeClr val="tx1"/>
              </a:solidFill>
            </a:rPr>
            <a:t>Flight_no</a:t>
          </a:r>
          <a:r>
            <a:rPr lang="en-IN" sz="3000" kern="1200" dirty="0">
              <a:solidFill>
                <a:schemeClr val="tx1"/>
              </a:solidFill>
            </a:rPr>
            <a:t>, Origin, Destination, </a:t>
          </a:r>
          <a:r>
            <a:rPr lang="en-IN" sz="3000" kern="1200" dirty="0" err="1">
              <a:solidFill>
                <a:schemeClr val="tx1"/>
              </a:solidFill>
            </a:rPr>
            <a:t>Booking_city</a:t>
          </a:r>
          <a:r>
            <a:rPr lang="en-IN" sz="3000" kern="1200" dirty="0">
              <a:solidFill>
                <a:schemeClr val="tx1"/>
              </a:solidFill>
            </a:rPr>
            <a:t>. Also sort by </a:t>
          </a:r>
          <a:r>
            <a:rPr lang="en-IN" sz="3000" kern="1200" dirty="0" err="1">
              <a:solidFill>
                <a:schemeClr val="tx1"/>
              </a:solidFill>
            </a:rPr>
            <a:t>Booking_no</a:t>
          </a:r>
          <a:r>
            <a:rPr lang="en-IN" sz="3000" kern="1200" dirty="0">
              <a:solidFill>
                <a:schemeClr val="tx1"/>
              </a:solidFill>
            </a:rPr>
            <a:t>, </a:t>
          </a:r>
          <a:r>
            <a:rPr lang="en-IN" sz="3000" kern="1200" dirty="0" err="1">
              <a:solidFill>
                <a:schemeClr val="tx1"/>
              </a:solidFill>
            </a:rPr>
            <a:t>Customer_id</a:t>
          </a:r>
          <a:r>
            <a:rPr lang="en-IN" sz="3000" kern="1200" dirty="0">
              <a:solidFill>
                <a:schemeClr val="tx1"/>
              </a:solidFill>
            </a:rPr>
            <a:t> and </a:t>
          </a:r>
          <a:r>
            <a:rPr lang="en-IN" sz="3000" kern="1200" dirty="0" err="1">
              <a:solidFill>
                <a:schemeClr val="tx1"/>
              </a:solidFill>
            </a:rPr>
            <a:t>Flight_no</a:t>
          </a:r>
          <a:r>
            <a:rPr lang="en-IN" sz="3000" kern="1200" dirty="0">
              <a:solidFill>
                <a:schemeClr val="tx1"/>
              </a:solidFill>
            </a:rPr>
            <a:t>.</a:t>
          </a:r>
        </a:p>
      </dsp:txBody>
      <dsp:txXfrm>
        <a:off x="209040" y="680301"/>
        <a:ext cx="4778625" cy="3864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00254-52FA-4F57-A325-AE7AD9D4B293}">
      <dsp:nvSpPr>
        <dsp:cNvPr id="0" name=""/>
        <dsp:cNvSpPr/>
      </dsp:nvSpPr>
      <dsp:spPr>
        <a:xfrm>
          <a:off x="0" y="274701"/>
          <a:ext cx="5196705" cy="4675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solidFill>
                <a:schemeClr val="tx1"/>
              </a:solidFill>
            </a:rPr>
            <a:t>Create a Procedure which do Transaction Processing </a:t>
          </a:r>
          <a:r>
            <a:rPr lang="en-IN" sz="3700" kern="1200" dirty="0" err="1">
              <a:solidFill>
                <a:schemeClr val="tx1"/>
              </a:solidFill>
            </a:rPr>
            <a:t>i.e</a:t>
          </a:r>
          <a:r>
            <a:rPr lang="en-IN" sz="3700" kern="1200" dirty="0">
              <a:solidFill>
                <a:schemeClr val="tx1"/>
              </a:solidFill>
            </a:rPr>
            <a:t>, a Customer must able to Book the Flight and the effects must go to Respective TABLE’s.</a:t>
          </a:r>
        </a:p>
      </dsp:txBody>
      <dsp:txXfrm>
        <a:off x="228230" y="502931"/>
        <a:ext cx="4740245" cy="4218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2ADF4-A46C-4104-A444-4EBEFAEA1E67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077B3-7CA9-4BE7-B34D-83F931E2F9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11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77B3-7CA9-4BE7-B34D-83F931E2F98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1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68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71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0907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167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476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256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182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20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679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946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68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163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163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920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54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797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146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622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397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3337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9744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511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3163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624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813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388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866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587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9390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0266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7941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95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62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054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6348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538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2545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439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3540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5753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6698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7088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1421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0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6559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21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97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23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8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454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30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019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A3AF8C4-7F21-4C8B-A183-DC33CF7EBAB3}" type="datetimeFigureOut">
              <a:rPr lang="en-IN" smtClean="0"/>
              <a:t>19-10-2021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82FAC-3E38-4570-8C42-9110EBA068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724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pixnio.com/transportation-vehicles/aeroplanes-aircrafts/airplane-airport-business-engine-runway-technology-transportati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107004/thank-you-note-cup-coffee" TargetMode="External"/><Relationship Id="rId2" Type="http://schemas.openxmlformats.org/officeDocument/2006/relationships/image" Target="../media/image62.1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2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113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" name="Picture 115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3BCE2-5E2A-46DE-9B52-60D76100C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FFFFFF"/>
                </a:solidFill>
              </a:rPr>
              <a:t>AIRLINE RESERVATION SYSTEM</a:t>
            </a:r>
          </a:p>
        </p:txBody>
      </p:sp>
      <p:sp useBgFill="1">
        <p:nvSpPr>
          <p:cNvPr id="257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58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9" name="Group 121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60" name="Straight Connector 122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123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124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125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126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127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128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129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130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131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132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133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134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135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136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137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138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139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46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47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7" name="Picture 226" descr="A large white airplane at an airport&#10;&#10;Description automatically generated with low confidence">
            <a:extLst>
              <a:ext uri="{FF2B5EF4-FFF2-40B4-BE49-F238E27FC236}">
                <a16:creationId xmlns:a16="http://schemas.microsoft.com/office/drawing/2014/main" id="{E61809C3-3483-4315-948A-F3DF5E138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532" r="29518"/>
          <a:stretch/>
        </p:blipFill>
        <p:spPr>
          <a:xfrm>
            <a:off x="5839279" y="695236"/>
            <a:ext cx="6730741" cy="67164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83895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CA0D-D442-4573-8348-C3F7928B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>
            <a:normAutofit/>
          </a:bodyPr>
          <a:lstStyle/>
          <a:p>
            <a:r>
              <a:rPr lang="en-IN" sz="32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CCA3CE-56B9-42A9-855D-EA3C79AF11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6502"/>
              </p:ext>
            </p:extLst>
          </p:nvPr>
        </p:nvGraphicFramePr>
        <p:xfrm>
          <a:off x="259769" y="1047265"/>
          <a:ext cx="5207775" cy="2381735"/>
        </p:xfrm>
        <a:graphic>
          <a:graphicData uri="http://schemas.openxmlformats.org/drawingml/2006/table">
            <a:tbl>
              <a:tblPr firstRow="1" firstCol="1" lastRow="1" lastCol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735925">
                  <a:extLst>
                    <a:ext uri="{9D8B030D-6E8A-4147-A177-3AD203B41FA5}">
                      <a16:colId xmlns:a16="http://schemas.microsoft.com/office/drawing/2014/main" val="1570628124"/>
                    </a:ext>
                  </a:extLst>
                </a:gridCol>
                <a:gridCol w="1735925">
                  <a:extLst>
                    <a:ext uri="{9D8B030D-6E8A-4147-A177-3AD203B41FA5}">
                      <a16:colId xmlns:a16="http://schemas.microsoft.com/office/drawing/2014/main" val="1669178767"/>
                    </a:ext>
                  </a:extLst>
                </a:gridCol>
                <a:gridCol w="1735925">
                  <a:extLst>
                    <a:ext uri="{9D8B030D-6E8A-4147-A177-3AD203B41FA5}">
                      <a16:colId xmlns:a16="http://schemas.microsoft.com/office/drawing/2014/main" val="769949837"/>
                    </a:ext>
                  </a:extLst>
                </a:gridCol>
              </a:tblGrid>
              <a:tr h="386980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CUSTOMER_MASTER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591399"/>
                  </a:ext>
                </a:extLst>
              </a:tr>
              <a:tr h="398951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Customer_id</a:t>
                      </a:r>
                      <a:endParaRPr lang="en-IN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817409"/>
                  </a:ext>
                </a:extLst>
              </a:tr>
              <a:tr h="398951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First_name</a:t>
                      </a:r>
                      <a:endParaRPr lang="en-IN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0283"/>
                  </a:ext>
                </a:extLst>
              </a:tr>
              <a:tr h="398951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Last_name</a:t>
                      </a:r>
                      <a:endParaRPr lang="en-IN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073871"/>
                  </a:ext>
                </a:extLst>
              </a:tr>
              <a:tr h="398951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CHAR(6)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64808"/>
                  </a:ext>
                </a:extLst>
              </a:tr>
              <a:tr h="398951"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NUMBER(3)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907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12EEB9E-3680-4DE8-AA75-F35B9E5D6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62582"/>
              </p:ext>
            </p:extLst>
          </p:nvPr>
        </p:nvGraphicFramePr>
        <p:xfrm>
          <a:off x="5805870" y="1385740"/>
          <a:ext cx="513864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883">
                  <a:extLst>
                    <a:ext uri="{9D8B030D-6E8A-4147-A177-3AD203B41FA5}">
                      <a16:colId xmlns:a16="http://schemas.microsoft.com/office/drawing/2014/main" val="3248033153"/>
                    </a:ext>
                  </a:extLst>
                </a:gridCol>
                <a:gridCol w="1712883">
                  <a:extLst>
                    <a:ext uri="{9D8B030D-6E8A-4147-A177-3AD203B41FA5}">
                      <a16:colId xmlns:a16="http://schemas.microsoft.com/office/drawing/2014/main" val="2174195315"/>
                    </a:ext>
                  </a:extLst>
                </a:gridCol>
                <a:gridCol w="1712883">
                  <a:extLst>
                    <a:ext uri="{9D8B030D-6E8A-4147-A177-3AD203B41FA5}">
                      <a16:colId xmlns:a16="http://schemas.microsoft.com/office/drawing/2014/main" val="954624055"/>
                    </a:ext>
                  </a:extLst>
                </a:gridCol>
              </a:tblGrid>
              <a:tr h="340543">
                <a:tc gridSpan="3"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CUSTOMER_ADDRESS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80136"/>
                  </a:ext>
                </a:extLst>
              </a:tr>
              <a:tr h="340543">
                <a:tc>
                  <a:txBody>
                    <a:bodyPr/>
                    <a:lstStyle/>
                    <a:p>
                      <a:r>
                        <a:rPr lang="en-IN" dirty="0" err="1"/>
                        <a:t>Customer_id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903442"/>
                  </a:ext>
                </a:extLst>
              </a:tr>
              <a:tr h="340543">
                <a:tc>
                  <a:txBody>
                    <a:bodyPr/>
                    <a:lstStyle/>
                    <a:p>
                      <a:r>
                        <a:rPr lang="en-IN" dirty="0"/>
                        <a:t>Street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VARCHAR2(30)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652906"/>
                  </a:ext>
                </a:extLst>
              </a:tr>
              <a:tr h="340543">
                <a:tc>
                  <a:txBody>
                    <a:bodyPr/>
                    <a:lstStyle/>
                    <a:p>
                      <a:r>
                        <a:rPr lang="en-IN" dirty="0"/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803625"/>
                  </a:ext>
                </a:extLst>
              </a:tr>
              <a:tr h="340543">
                <a:tc>
                  <a:txBody>
                    <a:bodyPr/>
                    <a:lstStyle/>
                    <a:p>
                      <a:r>
                        <a:rPr lang="en-IN" dirty="0"/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06349"/>
                  </a:ext>
                </a:extLst>
              </a:tr>
              <a:tr h="340543">
                <a:tc>
                  <a:txBody>
                    <a:bodyPr/>
                    <a:lstStyle/>
                    <a:p>
                      <a:r>
                        <a:rPr lang="en-IN" dirty="0" err="1"/>
                        <a:t>Postalcode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4760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0363B6F-14A2-4F3D-8D00-ACC8F2E94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65676"/>
              </p:ext>
            </p:extLst>
          </p:nvPr>
        </p:nvGraphicFramePr>
        <p:xfrm>
          <a:off x="259770" y="3877116"/>
          <a:ext cx="520777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925">
                  <a:extLst>
                    <a:ext uri="{9D8B030D-6E8A-4147-A177-3AD203B41FA5}">
                      <a16:colId xmlns:a16="http://schemas.microsoft.com/office/drawing/2014/main" val="1494852845"/>
                    </a:ext>
                  </a:extLst>
                </a:gridCol>
                <a:gridCol w="1735925">
                  <a:extLst>
                    <a:ext uri="{9D8B030D-6E8A-4147-A177-3AD203B41FA5}">
                      <a16:colId xmlns:a16="http://schemas.microsoft.com/office/drawing/2014/main" val="816624572"/>
                    </a:ext>
                  </a:extLst>
                </a:gridCol>
                <a:gridCol w="1735925">
                  <a:extLst>
                    <a:ext uri="{9D8B030D-6E8A-4147-A177-3AD203B41FA5}">
                      <a16:colId xmlns:a16="http://schemas.microsoft.com/office/drawing/2014/main" val="537052766"/>
                    </a:ext>
                  </a:extLst>
                </a:gridCol>
              </a:tblGrid>
              <a:tr h="287785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CUSTOMER_FAX_MAST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884175"/>
                  </a:ext>
                </a:extLst>
              </a:tr>
              <a:tr h="302868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Customer_id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FOREIGN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025641"/>
                  </a:ext>
                </a:extLst>
              </a:tr>
              <a:tr h="302868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Fax_num1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801788"/>
                  </a:ext>
                </a:extLst>
              </a:tr>
              <a:tr h="302868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Fax_num2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47552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C8E71F9-88E7-445A-8DA7-ED84E1FA1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89670"/>
              </p:ext>
            </p:extLst>
          </p:nvPr>
        </p:nvGraphicFramePr>
        <p:xfrm>
          <a:off x="5805870" y="4601016"/>
          <a:ext cx="513864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883">
                  <a:extLst>
                    <a:ext uri="{9D8B030D-6E8A-4147-A177-3AD203B41FA5}">
                      <a16:colId xmlns:a16="http://schemas.microsoft.com/office/drawing/2014/main" val="4053818183"/>
                    </a:ext>
                  </a:extLst>
                </a:gridCol>
                <a:gridCol w="1712883">
                  <a:extLst>
                    <a:ext uri="{9D8B030D-6E8A-4147-A177-3AD203B41FA5}">
                      <a16:colId xmlns:a16="http://schemas.microsoft.com/office/drawing/2014/main" val="3922372702"/>
                    </a:ext>
                  </a:extLst>
                </a:gridCol>
                <a:gridCol w="1712883">
                  <a:extLst>
                    <a:ext uri="{9D8B030D-6E8A-4147-A177-3AD203B41FA5}">
                      <a16:colId xmlns:a16="http://schemas.microsoft.com/office/drawing/2014/main" val="6479694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CUSTOMER_PHN_MAST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Customer_id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FOREIGN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48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Phone1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6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Phone2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305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03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E0AF542-6D73-4122-9691-4897AC666B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494913"/>
              </p:ext>
            </p:extLst>
          </p:nvPr>
        </p:nvGraphicFramePr>
        <p:xfrm>
          <a:off x="551341" y="1155654"/>
          <a:ext cx="56475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507">
                  <a:extLst>
                    <a:ext uri="{9D8B030D-6E8A-4147-A177-3AD203B41FA5}">
                      <a16:colId xmlns:a16="http://schemas.microsoft.com/office/drawing/2014/main" val="2103720563"/>
                    </a:ext>
                  </a:extLst>
                </a:gridCol>
                <a:gridCol w="1882507">
                  <a:extLst>
                    <a:ext uri="{9D8B030D-6E8A-4147-A177-3AD203B41FA5}">
                      <a16:colId xmlns:a16="http://schemas.microsoft.com/office/drawing/2014/main" val="2706494081"/>
                    </a:ext>
                  </a:extLst>
                </a:gridCol>
                <a:gridCol w="1882507">
                  <a:extLst>
                    <a:ext uri="{9D8B030D-6E8A-4147-A177-3AD203B41FA5}">
                      <a16:colId xmlns:a16="http://schemas.microsoft.com/office/drawing/2014/main" val="1158848094"/>
                    </a:ext>
                  </a:extLst>
                </a:gridCol>
              </a:tblGrid>
              <a:tr h="258775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CUSTOMER_EMAIL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921944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Customer_id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FOREIGN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99129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Email_id1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VARCHAR2(30)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15177"/>
                  </a:ext>
                </a:extLst>
              </a:tr>
              <a:tr h="258775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Email_id2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VARCHAR2(30)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7347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D4734AD-7DFB-40DC-B0B7-39F2076C7E9F}"/>
              </a:ext>
            </a:extLst>
          </p:cNvPr>
          <p:cNvSpPr txBox="1"/>
          <p:nvPr/>
        </p:nvSpPr>
        <p:spPr>
          <a:xfrm>
            <a:off x="677863" y="211259"/>
            <a:ext cx="83639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 USED </a:t>
            </a:r>
            <a:r>
              <a:rPr lang="en-IN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(Continue..)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BB73D35-E9DD-4D31-A9A9-B70C2C2C8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544292"/>
              </p:ext>
            </p:extLst>
          </p:nvPr>
        </p:nvGraphicFramePr>
        <p:xfrm>
          <a:off x="6667710" y="1155654"/>
          <a:ext cx="50758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937">
                  <a:extLst>
                    <a:ext uri="{9D8B030D-6E8A-4147-A177-3AD203B41FA5}">
                      <a16:colId xmlns:a16="http://schemas.microsoft.com/office/drawing/2014/main" val="1560392397"/>
                    </a:ext>
                  </a:extLst>
                </a:gridCol>
                <a:gridCol w="1691937">
                  <a:extLst>
                    <a:ext uri="{9D8B030D-6E8A-4147-A177-3AD203B41FA5}">
                      <a16:colId xmlns:a16="http://schemas.microsoft.com/office/drawing/2014/main" val="1260270755"/>
                    </a:ext>
                  </a:extLst>
                </a:gridCol>
                <a:gridCol w="1691937">
                  <a:extLst>
                    <a:ext uri="{9D8B030D-6E8A-4147-A177-3AD203B41FA5}">
                      <a16:colId xmlns:a16="http://schemas.microsoft.com/office/drawing/2014/main" val="382044928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CUSTOMER_LOGIN_DTLS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3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Customer_id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FOREIGN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90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Password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610507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73D3DC1-8BA8-4FBA-93C3-05A19F697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77906"/>
              </p:ext>
            </p:extLst>
          </p:nvPr>
        </p:nvGraphicFramePr>
        <p:xfrm>
          <a:off x="3595801" y="5099866"/>
          <a:ext cx="500039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799">
                  <a:extLst>
                    <a:ext uri="{9D8B030D-6E8A-4147-A177-3AD203B41FA5}">
                      <a16:colId xmlns:a16="http://schemas.microsoft.com/office/drawing/2014/main" val="2954295633"/>
                    </a:ext>
                  </a:extLst>
                </a:gridCol>
                <a:gridCol w="1666799">
                  <a:extLst>
                    <a:ext uri="{9D8B030D-6E8A-4147-A177-3AD203B41FA5}">
                      <a16:colId xmlns:a16="http://schemas.microsoft.com/office/drawing/2014/main" val="868332181"/>
                    </a:ext>
                  </a:extLst>
                </a:gridCol>
                <a:gridCol w="1666799">
                  <a:extLst>
                    <a:ext uri="{9D8B030D-6E8A-4147-A177-3AD203B41FA5}">
                      <a16:colId xmlns:a16="http://schemas.microsoft.com/office/drawing/2014/main" val="3835073170"/>
                    </a:ext>
                  </a:extLst>
                </a:gridCol>
              </a:tblGrid>
              <a:tr h="247699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CLASS_MASTER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65857"/>
                  </a:ext>
                </a:extLst>
              </a:tr>
              <a:tr h="247699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Class_id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NUMBER(2)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49824"/>
                  </a:ext>
                </a:extLst>
              </a:tr>
              <a:tr h="247699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VARCHAR2(30)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87013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EFD68D9-79D4-4F52-9170-3EBF27788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99720"/>
              </p:ext>
            </p:extLst>
          </p:nvPr>
        </p:nvGraphicFramePr>
        <p:xfrm>
          <a:off x="6667710" y="3402080"/>
          <a:ext cx="50758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937">
                  <a:extLst>
                    <a:ext uri="{9D8B030D-6E8A-4147-A177-3AD203B41FA5}">
                      <a16:colId xmlns:a16="http://schemas.microsoft.com/office/drawing/2014/main" val="440150055"/>
                    </a:ext>
                  </a:extLst>
                </a:gridCol>
                <a:gridCol w="1691937">
                  <a:extLst>
                    <a:ext uri="{9D8B030D-6E8A-4147-A177-3AD203B41FA5}">
                      <a16:colId xmlns:a16="http://schemas.microsoft.com/office/drawing/2014/main" val="2655123146"/>
                    </a:ext>
                  </a:extLst>
                </a:gridCol>
                <a:gridCol w="1691937">
                  <a:extLst>
                    <a:ext uri="{9D8B030D-6E8A-4147-A177-3AD203B41FA5}">
                      <a16:colId xmlns:a16="http://schemas.microsoft.com/office/drawing/2014/main" val="31325871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CITY_MAST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3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City_id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CHAR(5)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712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City_name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367770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3F40625-41C6-4B06-9DDA-447EFA638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498286"/>
              </p:ext>
            </p:extLst>
          </p:nvPr>
        </p:nvGraphicFramePr>
        <p:xfrm>
          <a:off x="551341" y="3402080"/>
          <a:ext cx="494907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91">
                  <a:extLst>
                    <a:ext uri="{9D8B030D-6E8A-4147-A177-3AD203B41FA5}">
                      <a16:colId xmlns:a16="http://schemas.microsoft.com/office/drawing/2014/main" val="579220063"/>
                    </a:ext>
                  </a:extLst>
                </a:gridCol>
                <a:gridCol w="1649691">
                  <a:extLst>
                    <a:ext uri="{9D8B030D-6E8A-4147-A177-3AD203B41FA5}">
                      <a16:colId xmlns:a16="http://schemas.microsoft.com/office/drawing/2014/main" val="2732110572"/>
                    </a:ext>
                  </a:extLst>
                </a:gridCol>
                <a:gridCol w="1649691">
                  <a:extLst>
                    <a:ext uri="{9D8B030D-6E8A-4147-A177-3AD203B41FA5}">
                      <a16:colId xmlns:a16="http://schemas.microsoft.com/office/drawing/2014/main" val="3164588723"/>
                    </a:ext>
                  </a:extLst>
                </a:gridCol>
              </a:tblGrid>
              <a:tr h="171748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STATUS_MASTER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960360"/>
                  </a:ext>
                </a:extLst>
              </a:tr>
              <a:tr h="171748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Status_id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CHAR(1)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79241"/>
                  </a:ext>
                </a:extLst>
              </a:tr>
              <a:tr h="171748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97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13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43EDFF-D7CE-4495-A91A-181BA0817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169579"/>
              </p:ext>
            </p:extLst>
          </p:nvPr>
        </p:nvGraphicFramePr>
        <p:xfrm>
          <a:off x="555315" y="1401466"/>
          <a:ext cx="51667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252">
                  <a:extLst>
                    <a:ext uri="{9D8B030D-6E8A-4147-A177-3AD203B41FA5}">
                      <a16:colId xmlns:a16="http://schemas.microsoft.com/office/drawing/2014/main" val="1853057372"/>
                    </a:ext>
                  </a:extLst>
                </a:gridCol>
                <a:gridCol w="1722252">
                  <a:extLst>
                    <a:ext uri="{9D8B030D-6E8A-4147-A177-3AD203B41FA5}">
                      <a16:colId xmlns:a16="http://schemas.microsoft.com/office/drawing/2014/main" val="3389074099"/>
                    </a:ext>
                  </a:extLst>
                </a:gridCol>
                <a:gridCol w="1722252">
                  <a:extLst>
                    <a:ext uri="{9D8B030D-6E8A-4147-A177-3AD203B41FA5}">
                      <a16:colId xmlns:a16="http://schemas.microsoft.com/office/drawing/2014/main" val="34079876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AIRLINE_MASTER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5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Airline_code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CHAR(5)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79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Airline_name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90047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B242B3C-6D47-40BD-8A4B-96D1CD146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900" y="156238"/>
            <a:ext cx="8596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 USED </a:t>
            </a:r>
            <a:r>
              <a:rPr lang="en-IN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(Continue..)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BB90273-C60C-4839-8375-3B51349AE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935332"/>
              </p:ext>
            </p:extLst>
          </p:nvPr>
        </p:nvGraphicFramePr>
        <p:xfrm>
          <a:off x="555315" y="4207584"/>
          <a:ext cx="51667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252">
                  <a:extLst>
                    <a:ext uri="{9D8B030D-6E8A-4147-A177-3AD203B41FA5}">
                      <a16:colId xmlns:a16="http://schemas.microsoft.com/office/drawing/2014/main" val="1021393795"/>
                    </a:ext>
                  </a:extLst>
                </a:gridCol>
                <a:gridCol w="1722252">
                  <a:extLst>
                    <a:ext uri="{9D8B030D-6E8A-4147-A177-3AD203B41FA5}">
                      <a16:colId xmlns:a16="http://schemas.microsoft.com/office/drawing/2014/main" val="3726006646"/>
                    </a:ext>
                  </a:extLst>
                </a:gridCol>
                <a:gridCol w="1722252">
                  <a:extLst>
                    <a:ext uri="{9D8B030D-6E8A-4147-A177-3AD203B41FA5}">
                      <a16:colId xmlns:a16="http://schemas.microsoft.com/office/drawing/2014/main" val="535836017"/>
                    </a:ext>
                  </a:extLst>
                </a:gridCol>
              </a:tblGrid>
              <a:tr h="222504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AIRPORT_MASTER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2398"/>
                  </a:ext>
                </a:extLst>
              </a:tr>
              <a:tr h="222504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Airport_code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632032"/>
                  </a:ext>
                </a:extLst>
              </a:tr>
              <a:tr h="222504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Airpot_name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VARCHAR2(40)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991936"/>
                  </a:ext>
                </a:extLst>
              </a:tr>
              <a:tr h="222504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City_id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FOREIGN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CHAR(5)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905511"/>
                  </a:ext>
                </a:extLst>
              </a:tr>
              <a:tr h="222504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/>
                        <a:t>Airport_tax</a:t>
                      </a:r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NUMBER(8,2)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413398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159CD85-0254-4824-A4AE-F9742C5D6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318126"/>
              </p:ext>
            </p:extLst>
          </p:nvPr>
        </p:nvGraphicFramePr>
        <p:xfrm>
          <a:off x="6316776" y="1401466"/>
          <a:ext cx="551887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624">
                  <a:extLst>
                    <a:ext uri="{9D8B030D-6E8A-4147-A177-3AD203B41FA5}">
                      <a16:colId xmlns:a16="http://schemas.microsoft.com/office/drawing/2014/main" val="948317019"/>
                    </a:ext>
                  </a:extLst>
                </a:gridCol>
                <a:gridCol w="1839624">
                  <a:extLst>
                    <a:ext uri="{9D8B030D-6E8A-4147-A177-3AD203B41FA5}">
                      <a16:colId xmlns:a16="http://schemas.microsoft.com/office/drawing/2014/main" val="3416418522"/>
                    </a:ext>
                  </a:extLst>
                </a:gridCol>
                <a:gridCol w="1839624">
                  <a:extLst>
                    <a:ext uri="{9D8B030D-6E8A-4147-A177-3AD203B41FA5}">
                      <a16:colId xmlns:a16="http://schemas.microsoft.com/office/drawing/2014/main" val="1619454964"/>
                    </a:ext>
                  </a:extLst>
                </a:gridCol>
              </a:tblGrid>
              <a:tr h="204638">
                <a:tc gridSpan="3"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FLIGHT_MASTER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707133"/>
                  </a:ext>
                </a:extLst>
              </a:tr>
              <a:tr h="204638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Flight_no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2475"/>
                  </a:ext>
                </a:extLst>
              </a:tr>
              <a:tr h="204638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Airline_code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FOREIGN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CHAR(5)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54515"/>
                  </a:ext>
                </a:extLst>
              </a:tr>
              <a:tr h="204638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Class_id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FOREIGN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NUMBER(2)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63618"/>
                  </a:ext>
                </a:extLst>
              </a:tr>
              <a:tr h="204638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Smoking_sign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CHAR(3)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08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3173-E99E-4B16-A462-463E1A8D0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89" y="72272"/>
            <a:ext cx="8596668" cy="1320800"/>
          </a:xfrm>
        </p:spPr>
        <p:txBody>
          <a:bodyPr/>
          <a:lstStyle/>
          <a:p>
            <a:r>
              <a:rPr lang="en-IN" sz="36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 USED </a:t>
            </a:r>
            <a:r>
              <a:rPr lang="en-IN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(Continue..)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A16952-B024-4070-8F26-8436EF630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350537"/>
              </p:ext>
            </p:extLst>
          </p:nvPr>
        </p:nvGraphicFramePr>
        <p:xfrm>
          <a:off x="3315092" y="840836"/>
          <a:ext cx="7107811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2435">
                  <a:extLst>
                    <a:ext uri="{9D8B030D-6E8A-4147-A177-3AD203B41FA5}">
                      <a16:colId xmlns:a16="http://schemas.microsoft.com/office/drawing/2014/main" val="798315478"/>
                    </a:ext>
                  </a:extLst>
                </a:gridCol>
                <a:gridCol w="3110845">
                  <a:extLst>
                    <a:ext uri="{9D8B030D-6E8A-4147-A177-3AD203B41FA5}">
                      <a16:colId xmlns:a16="http://schemas.microsoft.com/office/drawing/2014/main" val="1152470376"/>
                    </a:ext>
                  </a:extLst>
                </a:gridCol>
                <a:gridCol w="1734531">
                  <a:extLst>
                    <a:ext uri="{9D8B030D-6E8A-4147-A177-3AD203B41FA5}">
                      <a16:colId xmlns:a16="http://schemas.microsoft.com/office/drawing/2014/main" val="2531415160"/>
                    </a:ext>
                  </a:extLst>
                </a:gridCol>
              </a:tblGrid>
              <a:tr h="296348">
                <a:tc gridSpan="3"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FLIGHT_AVAILABILITY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147638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Flight_no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FOREIGN KEY, 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VARCHAR2(10)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06420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Origin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FOREIGN KEY, 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869162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FOREIGN KEY, 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772661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Depature_time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285258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Arrival_time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480979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Flight_price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NUMBER(8,2)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34754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Available_Seats_bc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997569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Booked_seats_bc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9524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Available_seats_ec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53786"/>
                  </a:ext>
                </a:extLst>
              </a:tr>
              <a:tr h="296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Booked_seats_ec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6808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E4E69C-2632-4AF7-BBC7-D3C74A63C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370824"/>
              </p:ext>
            </p:extLst>
          </p:nvPr>
        </p:nvGraphicFramePr>
        <p:xfrm>
          <a:off x="863078" y="4858871"/>
          <a:ext cx="5119803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601">
                  <a:extLst>
                    <a:ext uri="{9D8B030D-6E8A-4147-A177-3AD203B41FA5}">
                      <a16:colId xmlns:a16="http://schemas.microsoft.com/office/drawing/2014/main" val="3465964637"/>
                    </a:ext>
                  </a:extLst>
                </a:gridCol>
                <a:gridCol w="1706601">
                  <a:extLst>
                    <a:ext uri="{9D8B030D-6E8A-4147-A177-3AD203B41FA5}">
                      <a16:colId xmlns:a16="http://schemas.microsoft.com/office/drawing/2014/main" val="1724780122"/>
                    </a:ext>
                  </a:extLst>
                </a:gridCol>
                <a:gridCol w="1706601">
                  <a:extLst>
                    <a:ext uri="{9D8B030D-6E8A-4147-A177-3AD203B41FA5}">
                      <a16:colId xmlns:a16="http://schemas.microsoft.com/office/drawing/2014/main" val="3388995524"/>
                    </a:ext>
                  </a:extLst>
                </a:gridCol>
              </a:tblGrid>
              <a:tr h="286501">
                <a:tc gridSpan="3"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TICKET_DETAILS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347530"/>
                  </a:ext>
                </a:extLst>
              </a:tr>
              <a:tr h="286501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 err="1"/>
                        <a:t>Ticket_no</a:t>
                      </a:r>
                      <a:endParaRPr lang="en-IN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71323"/>
                  </a:ext>
                </a:extLst>
              </a:tr>
              <a:tr h="286501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 err="1"/>
                        <a:t>Booking_no</a:t>
                      </a:r>
                      <a:endParaRPr lang="en-IN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FOREIGN KEY</a:t>
                      </a:r>
                      <a:endParaRPr lang="en-IN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602630"/>
                  </a:ext>
                </a:extLst>
              </a:tr>
              <a:tr h="286501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 err="1"/>
                        <a:t>Customer_id</a:t>
                      </a:r>
                      <a:endParaRPr lang="en-IN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FOREIGN KEY</a:t>
                      </a:r>
                      <a:endParaRPr lang="en-IN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38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23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FADF-2BAC-411D-BA3A-2AFAEB27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87" y="0"/>
            <a:ext cx="8596668" cy="1320800"/>
          </a:xfrm>
        </p:spPr>
        <p:txBody>
          <a:bodyPr/>
          <a:lstStyle/>
          <a:p>
            <a:r>
              <a:rPr lang="en-IN" sz="36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 USED </a:t>
            </a:r>
            <a:r>
              <a:rPr lang="en-IN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(Continue..)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CD077F9-144A-4748-9879-173788CD2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710865"/>
              </p:ext>
            </p:extLst>
          </p:nvPr>
        </p:nvGraphicFramePr>
        <p:xfrm>
          <a:off x="1253765" y="813324"/>
          <a:ext cx="5993643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881">
                  <a:extLst>
                    <a:ext uri="{9D8B030D-6E8A-4147-A177-3AD203B41FA5}">
                      <a16:colId xmlns:a16="http://schemas.microsoft.com/office/drawing/2014/main" val="4123699084"/>
                    </a:ext>
                  </a:extLst>
                </a:gridCol>
                <a:gridCol w="1997881">
                  <a:extLst>
                    <a:ext uri="{9D8B030D-6E8A-4147-A177-3AD203B41FA5}">
                      <a16:colId xmlns:a16="http://schemas.microsoft.com/office/drawing/2014/main" val="1619650194"/>
                    </a:ext>
                  </a:extLst>
                </a:gridCol>
                <a:gridCol w="1997881">
                  <a:extLst>
                    <a:ext uri="{9D8B030D-6E8A-4147-A177-3AD203B41FA5}">
                      <a16:colId xmlns:a16="http://schemas.microsoft.com/office/drawing/2014/main" val="231031220"/>
                    </a:ext>
                  </a:extLst>
                </a:gridCol>
              </a:tblGrid>
              <a:tr h="279807"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BOOKING_DETAILS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030930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Booking_no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49808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Booking_city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008506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Booking_date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11412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Customer_id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FOREIGN KEY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NUMBER(10)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26152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Flight_no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FOREIGN KEY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VARCHAR2(10)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106454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Class_id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FOREIGN KEY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NUMBER(2)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78141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Airport_code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FOREIGN KEY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NUMBER(5)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745467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Origin_Name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VARCHAR2(40)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492147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Destination_name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VARCHAR2(40)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2263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Depature_time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071094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Arrival_time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TIMESTAMP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904637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Flight_price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NUMBER(8,2)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447687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Total_price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NUMBER(8,2)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715602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Amount_paid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NUMBER(8,2)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068737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Amt_paid_by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VARCHAR2(20)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2263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Balance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NUMBER(8,2)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99443"/>
                  </a:ext>
                </a:extLst>
              </a:tr>
              <a:tr h="279807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 err="1"/>
                        <a:t>Status_id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FOREIGN KEY</a:t>
                      </a:r>
                      <a:endParaRPr lang="en-IN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CHAR(1)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6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63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79C8-3F46-40CC-BEBB-792AC5E4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156238"/>
            <a:ext cx="8596668" cy="1320800"/>
          </a:xfrm>
        </p:spPr>
        <p:txBody>
          <a:bodyPr/>
          <a:lstStyle/>
          <a:p>
            <a:r>
              <a:rPr lang="en-IN" b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PHASE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4D4CF6-1D60-4952-8DF2-8C6EBB4F5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645700"/>
              </p:ext>
            </p:extLst>
          </p:nvPr>
        </p:nvGraphicFramePr>
        <p:xfrm>
          <a:off x="809942" y="1296988"/>
          <a:ext cx="10020617" cy="467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3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80" y="90659"/>
            <a:ext cx="8596668" cy="1320800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[CODING] TABLE CREATION: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A4AF8-60A5-4F2A-A447-9647DDB6C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19609"/>
            <a:ext cx="8596668" cy="417340"/>
          </a:xfrm>
        </p:spPr>
        <p:txBody>
          <a:bodyPr/>
          <a:lstStyle/>
          <a:p>
            <a:r>
              <a:rPr lang="en-IN" b="1" dirty="0"/>
              <a:t>Customer Master TABLE Creation:-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279BE6-2C68-478E-95CE-34E806A4B97E}"/>
              </a:ext>
            </a:extLst>
          </p:cNvPr>
          <p:cNvSpPr txBox="1">
            <a:spLocks/>
          </p:cNvSpPr>
          <p:nvPr/>
        </p:nvSpPr>
        <p:spPr>
          <a:xfrm>
            <a:off x="0" y="3595751"/>
            <a:ext cx="8596668" cy="4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Customer Address TABLE Creation:-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7E9ADEB-F7E3-4818-A4A4-3ED64D41E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" y="4081642"/>
            <a:ext cx="8903343" cy="260174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86510B-0939-410C-9DDA-F14F0B43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4" r="44639" b="33769"/>
          <a:stretch/>
        </p:blipFill>
        <p:spPr>
          <a:xfrm>
            <a:off x="664862" y="1036948"/>
            <a:ext cx="6460337" cy="249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5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4" y="149078"/>
            <a:ext cx="8596668" cy="69129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TABLE CREATION (Continue..):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FFC53-6E00-429F-9160-F51AEC39B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4" y="698975"/>
            <a:ext cx="8597900" cy="441668"/>
          </a:xfrm>
        </p:spPr>
        <p:txBody>
          <a:bodyPr>
            <a:normAutofit/>
          </a:bodyPr>
          <a:lstStyle/>
          <a:p>
            <a:r>
              <a:rPr lang="en-IN" b="1" dirty="0"/>
              <a:t>Customer Fax Master TABLE Creation:-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20AF870-22EE-40FD-A027-EA296FD78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17" y="1140643"/>
            <a:ext cx="6571879" cy="218351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354D30D-4151-4391-8A62-F1786814A885}"/>
              </a:ext>
            </a:extLst>
          </p:cNvPr>
          <p:cNvSpPr txBox="1">
            <a:spLocks/>
          </p:cNvSpPr>
          <p:nvPr/>
        </p:nvSpPr>
        <p:spPr>
          <a:xfrm>
            <a:off x="262554" y="3429000"/>
            <a:ext cx="8596668" cy="4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Customer Phone Master TABLE Creation:-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445C541-AB21-4B13-8C29-7011D73C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17" y="3846340"/>
            <a:ext cx="6350592" cy="26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8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13" y="81698"/>
            <a:ext cx="8596668" cy="69129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TABLE CREATION (Continue..):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5C756C-1BD4-4E64-B465-A9D303EB72F1}"/>
              </a:ext>
            </a:extLst>
          </p:cNvPr>
          <p:cNvSpPr txBox="1">
            <a:spLocks/>
          </p:cNvSpPr>
          <p:nvPr/>
        </p:nvSpPr>
        <p:spPr>
          <a:xfrm>
            <a:off x="177713" y="632987"/>
            <a:ext cx="8597900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Customer </a:t>
            </a:r>
            <a:r>
              <a:rPr lang="en-IN" b="1" dirty="0" err="1"/>
              <a:t>EmailID</a:t>
            </a:r>
            <a:r>
              <a:rPr lang="en-IN" b="1" dirty="0"/>
              <a:t> Master TABLE Creation:-</a:t>
            </a:r>
          </a:p>
        </p:txBody>
      </p:sp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DB357E1-8978-4729-8DB0-B7CA254D9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t="711" r="816" b="-711"/>
          <a:stretch/>
        </p:blipFill>
        <p:spPr>
          <a:xfrm>
            <a:off x="829559" y="1074655"/>
            <a:ext cx="9963017" cy="2573518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AC617F2-9772-4661-BCA6-5F7EA71F1089}"/>
              </a:ext>
            </a:extLst>
          </p:cNvPr>
          <p:cNvSpPr txBox="1">
            <a:spLocks/>
          </p:cNvSpPr>
          <p:nvPr/>
        </p:nvSpPr>
        <p:spPr>
          <a:xfrm>
            <a:off x="176481" y="3780119"/>
            <a:ext cx="8597900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Customer Login Details TABLE Creation:-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8B2C4A0-BD14-4A48-9A0C-C0FD73D3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9" y="4266209"/>
            <a:ext cx="6523348" cy="21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2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59" y="125339"/>
            <a:ext cx="8596668" cy="69129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TABLE CREATION (Continue..):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9422F-4028-4004-96CA-D3BE0B0010F1}"/>
              </a:ext>
            </a:extLst>
          </p:cNvPr>
          <p:cNvSpPr txBox="1">
            <a:spLocks/>
          </p:cNvSpPr>
          <p:nvPr/>
        </p:nvSpPr>
        <p:spPr>
          <a:xfrm>
            <a:off x="158859" y="684663"/>
            <a:ext cx="8597900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Class Master TABLE Creation:-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E972A24-B88E-4256-8B5F-078502C1F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2" y="1196881"/>
            <a:ext cx="5182073" cy="2130131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CC7ABC3-08DE-4B99-B08C-796EED94D295}"/>
              </a:ext>
            </a:extLst>
          </p:cNvPr>
          <p:cNvSpPr txBox="1">
            <a:spLocks/>
          </p:cNvSpPr>
          <p:nvPr/>
        </p:nvSpPr>
        <p:spPr>
          <a:xfrm>
            <a:off x="5690648" y="695460"/>
            <a:ext cx="4848520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City Master TABLE Creation:-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4D6C3F6-2B4D-4FF5-B615-752171509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40000" r="39867" b="27148"/>
          <a:stretch/>
        </p:blipFill>
        <p:spPr>
          <a:xfrm>
            <a:off x="6305800" y="1196881"/>
            <a:ext cx="4899453" cy="2130131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0FC0D10-8A48-4EA7-963D-6F3ACB0FFEE2}"/>
              </a:ext>
            </a:extLst>
          </p:cNvPr>
          <p:cNvSpPr txBox="1">
            <a:spLocks/>
          </p:cNvSpPr>
          <p:nvPr/>
        </p:nvSpPr>
        <p:spPr>
          <a:xfrm>
            <a:off x="5690648" y="3520192"/>
            <a:ext cx="5150177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Airline Master TABLE Creation:-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BB3F53B-4BF1-428B-BA6B-1A1D2147E4E6}"/>
              </a:ext>
            </a:extLst>
          </p:cNvPr>
          <p:cNvSpPr txBox="1">
            <a:spLocks/>
          </p:cNvSpPr>
          <p:nvPr/>
        </p:nvSpPr>
        <p:spPr>
          <a:xfrm>
            <a:off x="157626" y="3530989"/>
            <a:ext cx="8597900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Status Master TABLE Creation:-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D8D3CFA-E8EB-40F9-9296-CEEB13D3D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2" y="3983454"/>
            <a:ext cx="5231982" cy="2116660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0E9AB447-D50E-4353-A6A9-674A709AF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00" y="3983454"/>
            <a:ext cx="5471474" cy="20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4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51" name="Straight Connector 16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20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4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19A8660-819E-4561-A0A3-A95F0CF72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922" b="20891"/>
          <a:stretch/>
        </p:blipFill>
        <p:spPr>
          <a:xfrm>
            <a:off x="1" y="12036"/>
            <a:ext cx="12191999" cy="6857990"/>
          </a:xfrm>
          <a:prstGeom prst="rect">
            <a:avLst/>
          </a:prstGeom>
        </p:spPr>
      </p:pic>
      <p:sp>
        <p:nvSpPr>
          <p:cNvPr id="64" name="Isosceles Triangle 26">
            <a:extLst>
              <a:ext uri="{FF2B5EF4-FFF2-40B4-BE49-F238E27FC236}">
                <a16:creationId xmlns:a16="http://schemas.microsoft.com/office/drawing/2014/main" id="{948AE52C-AD58-4D7E-BBEC-741EA69A9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Parallelogram 28">
            <a:extLst>
              <a:ext uri="{FF2B5EF4-FFF2-40B4-BE49-F238E27FC236}">
                <a16:creationId xmlns:a16="http://schemas.microsoft.com/office/drawing/2014/main" id="{EB3158C7-B011-4D27-BC9D-27EA5BE02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30">
            <a:extLst>
              <a:ext uri="{FF2B5EF4-FFF2-40B4-BE49-F238E27FC236}">
                <a16:creationId xmlns:a16="http://schemas.microsoft.com/office/drawing/2014/main" id="{7295AA18-FA8B-4B5D-9477-7F5F512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377175-C211-4D7B-89F7-92406DBD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40EA1C2A-B332-4211-8479-EA99BC303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24A97CC0-C913-4A9C-B6E8-755C7D15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DFA36DF-98BD-46D3-A75B-97154DB4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2DB36-531A-4640-92FE-8FA27D3E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688" y="3577841"/>
            <a:ext cx="6396809" cy="23691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Presented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b="1" dirty="0"/>
              <a:t>By: </a:t>
            </a:r>
            <a:r>
              <a:rPr lang="en-US" sz="2800" b="1" dirty="0">
                <a:solidFill>
                  <a:schemeClr val="bg1"/>
                </a:solidFill>
              </a:rPr>
              <a:t>Nithin Kumar Pendam</a:t>
            </a: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/>
            </a:br>
            <a:r>
              <a:rPr lang="en-US" sz="2800" b="1" dirty="0"/>
              <a:t>Batch: </a:t>
            </a:r>
            <a:r>
              <a:rPr lang="en-US" sz="2800" b="1" dirty="0">
                <a:solidFill>
                  <a:schemeClr val="bg1"/>
                </a:solidFill>
              </a:rPr>
              <a:t>RDBMS (PL/SQL) Sep2nd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/>
              <a:t>Under the Guidance of: </a:t>
            </a:r>
            <a:r>
              <a:rPr lang="en-US" sz="2800" b="1" dirty="0">
                <a:solidFill>
                  <a:schemeClr val="bg1"/>
                </a:solidFill>
              </a:rPr>
              <a:t>Ajay Kumar </a:t>
            </a:r>
            <a:r>
              <a:rPr lang="en-US" sz="2800" b="1" dirty="0" err="1">
                <a:solidFill>
                  <a:schemeClr val="bg1"/>
                </a:solidFill>
              </a:rPr>
              <a:t>Nerumati</a:t>
            </a: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/>
            </a:br>
            <a:r>
              <a:rPr lang="en-US" sz="2800" b="1" dirty="0"/>
              <a:t>Mentor: </a:t>
            </a:r>
            <a:r>
              <a:rPr lang="en-US" sz="2800" b="1" dirty="0" err="1">
                <a:solidFill>
                  <a:schemeClr val="bg1"/>
                </a:solidFill>
              </a:rPr>
              <a:t>Devangana</a:t>
            </a:r>
            <a:r>
              <a:rPr lang="en-US" sz="2800" b="1" dirty="0">
                <a:solidFill>
                  <a:schemeClr val="bg1"/>
                </a:solidFill>
              </a:rPr>
              <a:t> Mandal</a:t>
            </a: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D1D22F90-51DE-40F7-96EE-8E9894DF0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F45D120E-4F36-4767-98FA-949993B8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B541A2F0-1EDC-4D03-94AC-35BC742CE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8CE2AE4-51CC-4060-8818-423BB07BF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796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52" y="87107"/>
            <a:ext cx="8596668" cy="69129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TABLE CREATION (Continue..):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6F30D-7E9B-47AB-9337-3DB97B60D405}"/>
              </a:ext>
            </a:extLst>
          </p:cNvPr>
          <p:cNvSpPr txBox="1">
            <a:spLocks/>
          </p:cNvSpPr>
          <p:nvPr/>
        </p:nvSpPr>
        <p:spPr>
          <a:xfrm>
            <a:off x="215420" y="595804"/>
            <a:ext cx="8597900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Airport Master TABLE Creation:-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308CEB9-D3B4-473F-B3CC-0B0CA027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9" y="1058173"/>
            <a:ext cx="5288036" cy="223724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BD22CD3-1CB4-4FB2-908A-53BF8EEC92AC}"/>
              </a:ext>
            </a:extLst>
          </p:cNvPr>
          <p:cNvSpPr txBox="1">
            <a:spLocks/>
          </p:cNvSpPr>
          <p:nvPr/>
        </p:nvSpPr>
        <p:spPr>
          <a:xfrm>
            <a:off x="5653115" y="481819"/>
            <a:ext cx="3875813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Flight Master TABLE Creation:-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FFBB089-C7F7-472D-9EFB-9F833B068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80" y="1068567"/>
            <a:ext cx="6096000" cy="2215433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0E056F2-9580-45BC-95DA-B9B012146C24}"/>
              </a:ext>
            </a:extLst>
          </p:cNvPr>
          <p:cNvSpPr txBox="1">
            <a:spLocks/>
          </p:cNvSpPr>
          <p:nvPr/>
        </p:nvSpPr>
        <p:spPr>
          <a:xfrm>
            <a:off x="215420" y="3581058"/>
            <a:ext cx="4345582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Ticket Details TABLE Creation:-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2A09930-0AEC-44D3-BA47-F0ACAB0AC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9" y="4060958"/>
            <a:ext cx="8597901" cy="24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4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59" y="0"/>
            <a:ext cx="8596668" cy="69129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TABLE CREATION (Continue..):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DE292-11DE-40CB-B6C5-72710A0EB4BA}"/>
              </a:ext>
            </a:extLst>
          </p:cNvPr>
          <p:cNvSpPr txBox="1">
            <a:spLocks/>
          </p:cNvSpPr>
          <p:nvPr/>
        </p:nvSpPr>
        <p:spPr>
          <a:xfrm>
            <a:off x="158859" y="595804"/>
            <a:ext cx="8597900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Flight Availability TABLE Creation:-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5A552D-43EE-4808-9BC4-CB6252D2B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3" y="1037472"/>
            <a:ext cx="9840965" cy="50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5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25" y="87107"/>
            <a:ext cx="8596668" cy="691299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TABLE CREATION (Continue..):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98B89-4B04-467D-B703-AE4DACE782ED}"/>
              </a:ext>
            </a:extLst>
          </p:cNvPr>
          <p:cNvSpPr txBox="1">
            <a:spLocks/>
          </p:cNvSpPr>
          <p:nvPr/>
        </p:nvSpPr>
        <p:spPr>
          <a:xfrm>
            <a:off x="111725" y="670693"/>
            <a:ext cx="8597900" cy="4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Booking Details TABLE Creation:-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AF8F33B-CFAF-408B-AA28-7A3D6D2F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8" y="1112361"/>
            <a:ext cx="8601669" cy="54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1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 1: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B5D66E7-6C47-4AEE-974D-32D5999CB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100864"/>
              </p:ext>
            </p:extLst>
          </p:nvPr>
        </p:nvGraphicFramePr>
        <p:xfrm>
          <a:off x="4654294" y="816638"/>
          <a:ext cx="5074164" cy="522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8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A49480D-2052-459A-ADEF-DF6BC96E6A03}"/>
              </a:ext>
            </a:extLst>
          </p:cNvPr>
          <p:cNvSpPr txBox="1">
            <a:spLocks/>
          </p:cNvSpPr>
          <p:nvPr/>
        </p:nvSpPr>
        <p:spPr>
          <a:xfrm>
            <a:off x="35024" y="887970"/>
            <a:ext cx="3720916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Procedure-1 Creation: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1EB329-7883-46D0-A32C-0945B010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96" y="0"/>
            <a:ext cx="7474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06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5560-71CD-4C30-A4E8-8A0A5F099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13" y="105546"/>
            <a:ext cx="8596668" cy="3880773"/>
          </a:xfrm>
        </p:spPr>
        <p:txBody>
          <a:bodyPr/>
          <a:lstStyle/>
          <a:p>
            <a:r>
              <a:rPr lang="en-IN" b="1" dirty="0"/>
              <a:t>OUTPUT:-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5A1175-4147-4788-ADB5-76427521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3" y="1665623"/>
            <a:ext cx="5672550" cy="328988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AB4466-4083-4347-B581-1BEBC46C8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26" y="1660683"/>
            <a:ext cx="5811061" cy="1286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F155C-2BB4-4643-BC6D-66BBC26FDF3B}"/>
              </a:ext>
            </a:extLst>
          </p:cNvPr>
          <p:cNvSpPr txBox="1"/>
          <p:nvPr/>
        </p:nvSpPr>
        <p:spPr>
          <a:xfrm>
            <a:off x="177713" y="1214988"/>
            <a:ext cx="429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Correct Inputs: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46BCA-9330-4E56-8F09-CBCD162EFDA2}"/>
              </a:ext>
            </a:extLst>
          </p:cNvPr>
          <p:cNvSpPr txBox="1"/>
          <p:nvPr/>
        </p:nvSpPr>
        <p:spPr>
          <a:xfrm>
            <a:off x="6203226" y="1214988"/>
            <a:ext cx="416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Wrong Inputs:</a:t>
            </a:r>
          </a:p>
        </p:txBody>
      </p:sp>
    </p:spTree>
    <p:extLst>
      <p:ext uri="{BB962C8B-B14F-4D97-AF65-F5344CB8AC3E}">
        <p14:creationId xmlns:p14="http://schemas.microsoft.com/office/powerpoint/2010/main" val="3295987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 2: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BA575B6-9D62-46C5-A066-0D69FB6D48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732157"/>
              </p:ext>
            </p:extLst>
          </p:nvPr>
        </p:nvGraphicFramePr>
        <p:xfrm>
          <a:off x="4654294" y="816638"/>
          <a:ext cx="5196705" cy="522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43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0E676-4C72-4699-BF66-07DB9746A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119"/>
            <a:ext cx="8596668" cy="3880773"/>
          </a:xfrm>
        </p:spPr>
        <p:txBody>
          <a:bodyPr/>
          <a:lstStyle/>
          <a:p>
            <a:r>
              <a:rPr lang="en-IN" b="1" dirty="0"/>
              <a:t>Procedure-2 Creation:</a:t>
            </a:r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E425754-8F39-447D-BDC3-E1DBE66D1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" r="48582" b="7079"/>
          <a:stretch/>
        </p:blipFill>
        <p:spPr>
          <a:xfrm>
            <a:off x="2961587" y="0"/>
            <a:ext cx="7016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0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0E676-4C72-4699-BF66-07DB9746A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119"/>
            <a:ext cx="8596668" cy="3880773"/>
          </a:xfrm>
        </p:spPr>
        <p:txBody>
          <a:bodyPr/>
          <a:lstStyle/>
          <a:p>
            <a:r>
              <a:rPr lang="en-IN" b="1" dirty="0"/>
              <a:t>Function used in Procedure-2: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F54311D-FEEF-4364-8677-B9075C31E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2" r="12473" b="58440"/>
          <a:stretch/>
        </p:blipFill>
        <p:spPr>
          <a:xfrm>
            <a:off x="264801" y="611739"/>
            <a:ext cx="11662397" cy="28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52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7992-D2F7-4846-87E3-C4EEA250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596668" cy="3880773"/>
          </a:xfrm>
        </p:spPr>
        <p:txBody>
          <a:bodyPr/>
          <a:lstStyle/>
          <a:p>
            <a:r>
              <a:rPr lang="en-IN" b="1" dirty="0"/>
              <a:t>OUTPUT:-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50DB51-7AFA-4BE6-80FD-C50EB8E0B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2" r="61622" b="12907"/>
          <a:stretch/>
        </p:blipFill>
        <p:spPr>
          <a:xfrm>
            <a:off x="377073" y="1004256"/>
            <a:ext cx="5374560" cy="527399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1110DAB-8987-4BE5-9B0B-07F37FF3F9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0" r="57553" b="21135"/>
          <a:stretch/>
        </p:blipFill>
        <p:spPr>
          <a:xfrm>
            <a:off x="6282488" y="1004256"/>
            <a:ext cx="5495381" cy="3501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DD592E-0F02-4265-9F3A-84456E83F721}"/>
              </a:ext>
            </a:extLst>
          </p:cNvPr>
          <p:cNvSpPr txBox="1"/>
          <p:nvPr/>
        </p:nvSpPr>
        <p:spPr>
          <a:xfrm>
            <a:off x="377073" y="579748"/>
            <a:ext cx="429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Correct Inputs: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8279-BC02-4219-A9A0-5EDF30679B66}"/>
              </a:ext>
            </a:extLst>
          </p:cNvPr>
          <p:cNvSpPr txBox="1"/>
          <p:nvPr/>
        </p:nvSpPr>
        <p:spPr>
          <a:xfrm>
            <a:off x="6282488" y="579748"/>
            <a:ext cx="416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Wrong Inputs:</a:t>
            </a:r>
          </a:p>
        </p:txBody>
      </p:sp>
    </p:spTree>
    <p:extLst>
      <p:ext uri="{BB962C8B-B14F-4D97-AF65-F5344CB8AC3E}">
        <p14:creationId xmlns:p14="http://schemas.microsoft.com/office/powerpoint/2010/main" val="352011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595F226-1DF1-49EA-B327-F6844437A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7" r="-1" b="-1"/>
          <a:stretch/>
        </p:blipFill>
        <p:spPr>
          <a:xfrm>
            <a:off x="4269854" y="0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F69C3-F4A7-451A-82F3-059630269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IN" b="1" dirty="0"/>
              <a:t>Contents</a:t>
            </a:r>
            <a:r>
              <a:rPr lang="en-IN" dirty="0"/>
              <a:t> 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66A889E6-13FD-4355-81DD-E7C4ABF7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SYSTEM REQUIREMENTS</a:t>
            </a:r>
          </a:p>
          <a:p>
            <a:r>
              <a:rPr lang="en-US" dirty="0"/>
              <a:t>DESIGN PHASE</a:t>
            </a:r>
          </a:p>
          <a:p>
            <a:r>
              <a:rPr lang="en-US" dirty="0"/>
              <a:t>DEVELOPMENT PHASE</a:t>
            </a:r>
          </a:p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467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 3: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4994C30-6F6C-4EBD-9BC1-72E749CEC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523633"/>
              </p:ext>
            </p:extLst>
          </p:nvPr>
        </p:nvGraphicFramePr>
        <p:xfrm>
          <a:off x="4654294" y="816638"/>
          <a:ext cx="5196705" cy="522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436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5D6E-478F-4D72-9CC9-89D0C961A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454"/>
            <a:ext cx="8596668" cy="3880773"/>
          </a:xfrm>
        </p:spPr>
        <p:txBody>
          <a:bodyPr/>
          <a:lstStyle/>
          <a:p>
            <a:r>
              <a:rPr lang="en-IN" b="1" dirty="0"/>
              <a:t>Procedure-3 </a:t>
            </a:r>
          </a:p>
          <a:p>
            <a:pPr marL="0" indent="0">
              <a:buNone/>
            </a:pPr>
            <a:r>
              <a:rPr lang="en-IN" b="1" dirty="0"/>
              <a:t>	Creation: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E712B30-44C6-42F6-B9F0-709D449D2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 r="37527" b="17305"/>
          <a:stretch/>
        </p:blipFill>
        <p:spPr>
          <a:xfrm>
            <a:off x="2241833" y="0"/>
            <a:ext cx="9657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71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6A77-30F5-4DB8-8068-332E0941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266"/>
            <a:ext cx="8596668" cy="3880773"/>
          </a:xfrm>
        </p:spPr>
        <p:txBody>
          <a:bodyPr/>
          <a:lstStyle/>
          <a:p>
            <a:r>
              <a:rPr lang="en-IN" b="1" dirty="0"/>
              <a:t>OUTPUT:-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D02914-A7EF-4731-9E79-404BEAE4C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3" r="64734" b="41135"/>
          <a:stretch/>
        </p:blipFill>
        <p:spPr>
          <a:xfrm>
            <a:off x="355077" y="1414021"/>
            <a:ext cx="5740923" cy="3706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C7BFC-3C17-42F7-ABAE-35341EF3C13F}"/>
              </a:ext>
            </a:extLst>
          </p:cNvPr>
          <p:cNvSpPr txBox="1"/>
          <p:nvPr/>
        </p:nvSpPr>
        <p:spPr>
          <a:xfrm>
            <a:off x="355077" y="918731"/>
            <a:ext cx="411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Correct Data: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94459F5-142C-465A-B25B-E2417D939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6" r="57783" b="35120"/>
          <a:stretch/>
        </p:blipFill>
        <p:spPr>
          <a:xfrm>
            <a:off x="6561056" y="1414021"/>
            <a:ext cx="5147035" cy="2394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26F468-9F92-457F-AAF0-AD55CA3B4F15}"/>
              </a:ext>
            </a:extLst>
          </p:cNvPr>
          <p:cNvSpPr txBox="1"/>
          <p:nvPr/>
        </p:nvSpPr>
        <p:spPr>
          <a:xfrm>
            <a:off x="6561056" y="918731"/>
            <a:ext cx="398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Wrong Data:</a:t>
            </a:r>
          </a:p>
        </p:txBody>
      </p:sp>
    </p:spTree>
    <p:extLst>
      <p:ext uri="{BB962C8B-B14F-4D97-AF65-F5344CB8AC3E}">
        <p14:creationId xmlns:p14="http://schemas.microsoft.com/office/powerpoint/2010/main" val="1122069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 4: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9A55C290-00B1-43CD-B403-5D45EC057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771037"/>
              </p:ext>
            </p:extLst>
          </p:nvPr>
        </p:nvGraphicFramePr>
        <p:xfrm>
          <a:off x="4654294" y="816638"/>
          <a:ext cx="5196705" cy="522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323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ECF78-128C-4AC5-BCA3-EE87AE9B7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533"/>
            <a:ext cx="8596668" cy="3880773"/>
          </a:xfrm>
        </p:spPr>
        <p:txBody>
          <a:bodyPr/>
          <a:lstStyle/>
          <a:p>
            <a:r>
              <a:rPr lang="en-IN" b="1" dirty="0"/>
              <a:t>Procedure-4 Creation: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620EC1-E234-4842-B407-D21BA903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0" r="32340" b="26524"/>
          <a:stretch/>
        </p:blipFill>
        <p:spPr>
          <a:xfrm>
            <a:off x="659876" y="640421"/>
            <a:ext cx="10793779" cy="604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85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901D-EA5C-4ADF-8345-4A3666BBF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119"/>
            <a:ext cx="8596668" cy="3880773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OUTPUT:-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9F9831-BD54-4B17-8444-3DD5DEFFF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0" r="63776" b="25107"/>
          <a:stretch/>
        </p:blipFill>
        <p:spPr>
          <a:xfrm>
            <a:off x="358219" y="1359660"/>
            <a:ext cx="5467545" cy="5118298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0A9288-B75B-43C5-9AA8-E42A2F843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7" r="71197" b="55745"/>
          <a:stretch/>
        </p:blipFill>
        <p:spPr>
          <a:xfrm>
            <a:off x="6286921" y="1359660"/>
            <a:ext cx="5335934" cy="206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C90DB-5827-4D90-8CEC-516D3DDE05C8}"/>
              </a:ext>
            </a:extLst>
          </p:cNvPr>
          <p:cNvSpPr txBox="1"/>
          <p:nvPr/>
        </p:nvSpPr>
        <p:spPr>
          <a:xfrm>
            <a:off x="358219" y="909304"/>
            <a:ext cx="411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Correct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9D3E6-22E0-4088-BAF8-17364887F706}"/>
              </a:ext>
            </a:extLst>
          </p:cNvPr>
          <p:cNvSpPr txBox="1"/>
          <p:nvPr/>
        </p:nvSpPr>
        <p:spPr>
          <a:xfrm>
            <a:off x="6286921" y="909304"/>
            <a:ext cx="398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Wrong Data:</a:t>
            </a:r>
          </a:p>
        </p:txBody>
      </p:sp>
    </p:spTree>
    <p:extLst>
      <p:ext uri="{BB962C8B-B14F-4D97-AF65-F5344CB8AC3E}">
        <p14:creationId xmlns:p14="http://schemas.microsoft.com/office/powerpoint/2010/main" val="2895625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 5: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5E7D658-4C0C-43C4-A60B-5A5C74E3E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629445"/>
              </p:ext>
            </p:extLst>
          </p:nvPr>
        </p:nvGraphicFramePr>
        <p:xfrm>
          <a:off x="4654294" y="816638"/>
          <a:ext cx="5196705" cy="522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286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8F4D-5E8B-4F6C-A53D-574A4E2B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664" y="0"/>
            <a:ext cx="8596668" cy="3880773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+mj-lt"/>
              </a:rPr>
              <a:t>Procedure-5 Creation:-</a:t>
            </a:r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A42F575-67AD-4B25-A979-89A3982C6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" r="37500" b="4889"/>
          <a:stretch/>
        </p:blipFill>
        <p:spPr>
          <a:xfrm>
            <a:off x="2753359" y="0"/>
            <a:ext cx="8232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91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17F0C-C870-4B05-AFF6-8C4236EE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596668" cy="3880773"/>
          </a:xfrm>
        </p:spPr>
        <p:txBody>
          <a:bodyPr/>
          <a:lstStyle/>
          <a:p>
            <a:r>
              <a:rPr lang="en-IN" dirty="0"/>
              <a:t>Continue..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F328DB-3E9B-42E9-A307-A7F1ACEB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" r="48000" b="6222"/>
          <a:stretch/>
        </p:blipFill>
        <p:spPr>
          <a:xfrm>
            <a:off x="1767840" y="0"/>
            <a:ext cx="6935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44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8CACF-87C7-410F-8CAE-B71B09DE7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4" y="240349"/>
            <a:ext cx="8596668" cy="3880773"/>
          </a:xfrm>
        </p:spPr>
        <p:txBody>
          <a:bodyPr/>
          <a:lstStyle/>
          <a:p>
            <a:r>
              <a:rPr lang="en-IN" b="1" dirty="0"/>
              <a:t>Sequence Used in Procedure 5: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F1FE9B-BC97-4CE5-9FC4-8F584373B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1" r="75167" b="35556"/>
          <a:stretch/>
        </p:blipFill>
        <p:spPr>
          <a:xfrm>
            <a:off x="538480" y="751731"/>
            <a:ext cx="3657600" cy="25652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7A8285-5221-420B-830B-49642E4F4F3E}"/>
              </a:ext>
            </a:extLst>
          </p:cNvPr>
          <p:cNvSpPr txBox="1">
            <a:spLocks/>
          </p:cNvSpPr>
          <p:nvPr/>
        </p:nvSpPr>
        <p:spPr>
          <a:xfrm>
            <a:off x="0" y="358693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Trigger Used in Procedure 5: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737065E-9057-4CCD-AF61-3C27026EB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3" r="9500" b="32301"/>
          <a:stretch/>
        </p:blipFill>
        <p:spPr>
          <a:xfrm>
            <a:off x="538480" y="4098318"/>
            <a:ext cx="11033760" cy="25193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014FDE-40BD-4495-9527-7D04B76FCE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1" r="70000" b="26523"/>
          <a:stretch/>
        </p:blipFill>
        <p:spPr>
          <a:xfrm>
            <a:off x="6390642" y="751731"/>
            <a:ext cx="3657600" cy="2519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AAAD34-97E8-46E2-97A3-4A281C0B8D17}"/>
              </a:ext>
            </a:extLst>
          </p:cNvPr>
          <p:cNvSpPr txBox="1">
            <a:spLocks/>
          </p:cNvSpPr>
          <p:nvPr/>
        </p:nvSpPr>
        <p:spPr>
          <a:xfrm>
            <a:off x="5989649" y="240349"/>
            <a:ext cx="44595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Trigger TABLE:</a:t>
            </a:r>
          </a:p>
        </p:txBody>
      </p:sp>
    </p:spTree>
    <p:extLst>
      <p:ext uri="{BB962C8B-B14F-4D97-AF65-F5344CB8AC3E}">
        <p14:creationId xmlns:p14="http://schemas.microsoft.com/office/powerpoint/2010/main" val="259886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6655-FE4E-4986-B9EF-43AF35B8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C66BE33-387A-428F-A4E0-160738C6A9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561695"/>
              </p:ext>
            </p:extLst>
          </p:nvPr>
        </p:nvGraphicFramePr>
        <p:xfrm>
          <a:off x="5069860" y="1442892"/>
          <a:ext cx="5740380" cy="397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138C96D2-DA95-402F-91D6-CEF3282299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11" r="802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475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3D33F-90ED-473F-92D5-F7BF1C94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596668" cy="3880773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r>
              <a:rPr lang="en-IN" b="1" dirty="0"/>
              <a:t>:-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5D2424-99D7-4E25-84AA-D0B59921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8" r="64750" b="6371"/>
          <a:stretch/>
        </p:blipFill>
        <p:spPr>
          <a:xfrm>
            <a:off x="4023359" y="0"/>
            <a:ext cx="51253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067CB-39F5-4E16-BDBF-77250D8D5D75}"/>
              </a:ext>
            </a:extLst>
          </p:cNvPr>
          <p:cNvSpPr txBox="1"/>
          <p:nvPr/>
        </p:nvSpPr>
        <p:spPr>
          <a:xfrm>
            <a:off x="13863" y="579748"/>
            <a:ext cx="3851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-&gt; Testing Output with Correct Inputs:</a:t>
            </a:r>
          </a:p>
        </p:txBody>
      </p:sp>
    </p:spTree>
    <p:extLst>
      <p:ext uri="{BB962C8B-B14F-4D97-AF65-F5344CB8AC3E}">
        <p14:creationId xmlns:p14="http://schemas.microsoft.com/office/powerpoint/2010/main" val="2128119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4CA07-6F6C-4673-A48D-5A25B7A5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596668" cy="3880773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(Continue..):-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7F8196-0FD7-4029-AB41-6026A16BD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5" r="56436" b="18298"/>
          <a:stretch/>
        </p:blipFill>
        <p:spPr>
          <a:xfrm>
            <a:off x="306131" y="1088150"/>
            <a:ext cx="5636260" cy="558524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4503F8-53D4-4600-9E61-CA93CA895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4" r="62000" b="30963"/>
          <a:stretch/>
        </p:blipFill>
        <p:spPr>
          <a:xfrm>
            <a:off x="6725919" y="1088150"/>
            <a:ext cx="5086603" cy="3234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88877F-CF36-4EBE-AFA8-AF900F5E3D41}"/>
              </a:ext>
            </a:extLst>
          </p:cNvPr>
          <p:cNvSpPr txBox="1"/>
          <p:nvPr/>
        </p:nvSpPr>
        <p:spPr>
          <a:xfrm>
            <a:off x="306131" y="645872"/>
            <a:ext cx="392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-&gt;Testing Output with Wrong Data: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9F34E-5FC5-4A7B-ABA4-B1D563DB8FCC}"/>
              </a:ext>
            </a:extLst>
          </p:cNvPr>
          <p:cNvSpPr txBox="1"/>
          <p:nvPr/>
        </p:nvSpPr>
        <p:spPr>
          <a:xfrm>
            <a:off x="6591920" y="629518"/>
            <a:ext cx="449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Wrong Password:</a:t>
            </a:r>
          </a:p>
        </p:txBody>
      </p:sp>
    </p:spTree>
    <p:extLst>
      <p:ext uri="{BB962C8B-B14F-4D97-AF65-F5344CB8AC3E}">
        <p14:creationId xmlns:p14="http://schemas.microsoft.com/office/powerpoint/2010/main" val="35767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69B1E4-69E7-4C5D-9B09-4B8ADCA8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 6: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CDC8BA1-054E-4D32-9CCC-5DC42A8BE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348778"/>
              </p:ext>
            </p:extLst>
          </p:nvPr>
        </p:nvGraphicFramePr>
        <p:xfrm>
          <a:off x="4654294" y="816638"/>
          <a:ext cx="5196705" cy="5224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8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5B1E8-FE33-4806-ADED-795323E0D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596668" cy="3880773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Procedure-6 Creation: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D40B115-089E-4CDD-9A83-BB59D8778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r="50000" b="4889"/>
          <a:stretch/>
        </p:blipFill>
        <p:spPr>
          <a:xfrm>
            <a:off x="2885439" y="0"/>
            <a:ext cx="659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0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5B6D9-5569-44FE-98E6-752F0048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596668" cy="3880773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r>
              <a:rPr lang="en-IN" b="1" dirty="0"/>
              <a:t>:-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E8C3A5-39C1-4D64-A531-0A891EBF6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7" r="56356" b="37730"/>
          <a:stretch/>
        </p:blipFill>
        <p:spPr>
          <a:xfrm>
            <a:off x="185600" y="1552913"/>
            <a:ext cx="5559620" cy="4146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C5100-7E09-4027-A425-E19A37AA6964}"/>
              </a:ext>
            </a:extLst>
          </p:cNvPr>
          <p:cNvSpPr txBox="1"/>
          <p:nvPr/>
        </p:nvSpPr>
        <p:spPr>
          <a:xfrm>
            <a:off x="185600" y="1061243"/>
            <a:ext cx="429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Correct Inputs: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FC9463-825B-4D7C-8BEF-880D87C6C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r="63667" b="20768"/>
          <a:stretch/>
        </p:blipFill>
        <p:spPr>
          <a:xfrm>
            <a:off x="6446782" y="1552912"/>
            <a:ext cx="5110136" cy="4146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653D83-560C-4DFF-A0AA-7A5BE67C39A1}"/>
              </a:ext>
            </a:extLst>
          </p:cNvPr>
          <p:cNvSpPr txBox="1"/>
          <p:nvPr/>
        </p:nvSpPr>
        <p:spPr>
          <a:xfrm>
            <a:off x="6446782" y="1061243"/>
            <a:ext cx="493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Correct Inputs Again:</a:t>
            </a:r>
          </a:p>
        </p:txBody>
      </p:sp>
    </p:spTree>
    <p:extLst>
      <p:ext uri="{BB962C8B-B14F-4D97-AF65-F5344CB8AC3E}">
        <p14:creationId xmlns:p14="http://schemas.microsoft.com/office/powerpoint/2010/main" val="1863199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5B6D9-5569-44FE-98E6-752F0048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596668" cy="3880773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(Continue..):-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A8F0D0-B0D6-4A12-A2B2-8F0AF7598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6" r="65213" b="27801"/>
          <a:stretch/>
        </p:blipFill>
        <p:spPr>
          <a:xfrm>
            <a:off x="204627" y="1158006"/>
            <a:ext cx="4993919" cy="4300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2677D2-EA32-45E9-B08B-BD804B3AC868}"/>
              </a:ext>
            </a:extLst>
          </p:cNvPr>
          <p:cNvSpPr txBox="1"/>
          <p:nvPr/>
        </p:nvSpPr>
        <p:spPr>
          <a:xfrm>
            <a:off x="204627" y="707395"/>
            <a:ext cx="474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Wrong Booking_no: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F2B7D-EA33-4478-9B5F-ABDF2048D8F1}"/>
              </a:ext>
            </a:extLst>
          </p:cNvPr>
          <p:cNvSpPr txBox="1"/>
          <p:nvPr/>
        </p:nvSpPr>
        <p:spPr>
          <a:xfrm>
            <a:off x="5814934" y="386717"/>
            <a:ext cx="449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Wrong Password: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20C95F-E06E-4ED9-994E-AEB4120760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r="64326" b="33097"/>
          <a:stretch/>
        </p:blipFill>
        <p:spPr>
          <a:xfrm>
            <a:off x="5963533" y="815845"/>
            <a:ext cx="5266269" cy="29720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F6247-C616-4D4F-ABF9-5AD0BCD8A7CF}"/>
              </a:ext>
            </a:extLst>
          </p:cNvPr>
          <p:cNvSpPr txBox="1"/>
          <p:nvPr/>
        </p:nvSpPr>
        <p:spPr>
          <a:xfrm>
            <a:off x="5963533" y="3940569"/>
            <a:ext cx="398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-&gt; Testing Output with Wrong Data: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878B09-D266-4F1B-B98E-4E9D443555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9" r="61917" b="19215"/>
          <a:stretch/>
        </p:blipFill>
        <p:spPr>
          <a:xfrm>
            <a:off x="5963533" y="4309901"/>
            <a:ext cx="5266268" cy="24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39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0134-61B1-417C-A505-6DC2FC84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6080"/>
            <a:ext cx="8596668" cy="1320800"/>
          </a:xfrm>
        </p:spPr>
        <p:txBody>
          <a:bodyPr/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CCB43-20A1-4B20-AA05-12EF9E69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1295573"/>
            <a:ext cx="9570650" cy="4681021"/>
          </a:xfrm>
        </p:spPr>
        <p:txBody>
          <a:bodyPr>
            <a:normAutofit/>
          </a:bodyPr>
          <a:lstStyle/>
          <a:p>
            <a:r>
              <a:rPr lang="en-IN" sz="2000" dirty="0"/>
              <a:t>Created TABLE’s as per ER Diagrams with required Constraints.</a:t>
            </a:r>
          </a:p>
          <a:p>
            <a:r>
              <a:rPr lang="en-IN" sz="2000" dirty="0"/>
              <a:t>Inserting Data into those Tables.</a:t>
            </a:r>
          </a:p>
          <a:p>
            <a:r>
              <a:rPr lang="en-IN" sz="2000" dirty="0"/>
              <a:t>Displaying the number of bookings, emails, phone &amp; fax numbers for customer based on their </a:t>
            </a:r>
            <a:r>
              <a:rPr lang="en-IN" sz="2000" dirty="0" err="1"/>
              <a:t>customer_id</a:t>
            </a:r>
            <a:r>
              <a:rPr lang="en-IN" sz="2000" dirty="0"/>
              <a:t>.</a:t>
            </a:r>
          </a:p>
          <a:p>
            <a:r>
              <a:rPr lang="en-IN" sz="2000" dirty="0"/>
              <a:t>Displaying Customer details using their </a:t>
            </a:r>
            <a:r>
              <a:rPr lang="en-IN" sz="2000" dirty="0" err="1"/>
              <a:t>customer_id</a:t>
            </a:r>
            <a:r>
              <a:rPr lang="en-IN" sz="2000" dirty="0"/>
              <a:t> as Input to parameter.</a:t>
            </a:r>
          </a:p>
          <a:p>
            <a:r>
              <a:rPr lang="en-IN" sz="2000" dirty="0"/>
              <a:t>Displaying the list of Customer’s who did not place any single bookings.</a:t>
            </a:r>
          </a:p>
          <a:p>
            <a:r>
              <a:rPr lang="en-IN" sz="2000" dirty="0"/>
              <a:t>Displaying the list of Customer’s who have cancelled their bookings.</a:t>
            </a:r>
          </a:p>
          <a:p>
            <a:r>
              <a:rPr lang="en-IN" sz="2000" dirty="0"/>
              <a:t>Created a Procedure by which Customer will be able to Book a Flight.</a:t>
            </a:r>
          </a:p>
          <a:p>
            <a:r>
              <a:rPr lang="en-IN" sz="2000" dirty="0"/>
              <a:t>Created a Procedure by which Customer will be able to Cancel the Flight.</a:t>
            </a:r>
          </a:p>
        </p:txBody>
      </p:sp>
    </p:spTree>
    <p:extLst>
      <p:ext uri="{BB962C8B-B14F-4D97-AF65-F5344CB8AC3E}">
        <p14:creationId xmlns:p14="http://schemas.microsoft.com/office/powerpoint/2010/main" val="2812499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96F1B06-08B0-4DA7-BB43-1414AE025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849" y="1744328"/>
            <a:ext cx="10781899" cy="33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2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cross on a blue background&#10;&#10;Description automatically generated with low confidence">
            <a:extLst>
              <a:ext uri="{FF2B5EF4-FFF2-40B4-BE49-F238E27FC236}">
                <a16:creationId xmlns:a16="http://schemas.microsoft.com/office/drawing/2014/main" id="{E704C623-E91B-4DE4-9F8B-1F10C55B6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0" r="4583"/>
          <a:stretch/>
        </p:blipFill>
        <p:spPr>
          <a:xfrm>
            <a:off x="5409939" y="-1852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A71D6-8C0C-459D-A438-045F52B7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BB302E0-8C93-47F9-B345-018729E31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981567"/>
              </p:ext>
            </p:extLst>
          </p:nvPr>
        </p:nvGraphicFramePr>
        <p:xfrm>
          <a:off x="194965" y="1153161"/>
          <a:ext cx="7310193" cy="4423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895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54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BE67F62-25A1-4C07-AE30-A400358FD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3C25F01-291D-4935-8B0E-440514D3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B519E58-3544-4C6B-BD5D-6FC462035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879650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84399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ED90399A-503C-4993-8D90-A7CFD8645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210" r="3165" b="14663"/>
          <a:stretch/>
        </p:blipFill>
        <p:spPr>
          <a:xfrm>
            <a:off x="5823743" y="8466"/>
            <a:ext cx="630705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A1AEE-5FD0-49F2-8B46-C87B94316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SYSTEM REQUIREMENTS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DA8826-D058-431D-A96E-95B06565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743786" cy="3880773"/>
          </a:xfrm>
        </p:spPr>
        <p:txBody>
          <a:bodyPr>
            <a:normAutofit/>
          </a:bodyPr>
          <a:lstStyle/>
          <a:p>
            <a:r>
              <a:rPr lang="en-US" dirty="0"/>
              <a:t>Physical Memory (RAM)			1GB Minimum</a:t>
            </a:r>
          </a:p>
          <a:p>
            <a:r>
              <a:rPr lang="en-US" dirty="0"/>
              <a:t>Disk Space		Total 5GB</a:t>
            </a:r>
          </a:p>
          <a:p>
            <a:r>
              <a:rPr lang="en-US" dirty="0"/>
              <a:t>Processor		 	550 MHz Minimum</a:t>
            </a:r>
          </a:p>
          <a:p>
            <a:r>
              <a:rPr lang="en-US" dirty="0"/>
              <a:t>Video Adapter			256 Colors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Graphic 37" descr="Arrow Right with solid fill">
            <a:extLst>
              <a:ext uri="{FF2B5EF4-FFF2-40B4-BE49-F238E27FC236}">
                <a16:creationId xmlns:a16="http://schemas.microsoft.com/office/drawing/2014/main" id="{6A4C7C53-C70A-4E13-9F90-7515F4630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4905" y="2109393"/>
            <a:ext cx="472440" cy="472440"/>
          </a:xfrm>
          <a:prstGeom prst="rect">
            <a:avLst/>
          </a:prstGeom>
        </p:spPr>
      </p:pic>
      <p:pic>
        <p:nvPicPr>
          <p:cNvPr id="44" name="Graphic 43" descr="Arrow Right with solid fill">
            <a:extLst>
              <a:ext uri="{FF2B5EF4-FFF2-40B4-BE49-F238E27FC236}">
                <a16:creationId xmlns:a16="http://schemas.microsoft.com/office/drawing/2014/main" id="{DB4299DA-DE73-44AF-8FA6-8AAD0FD1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0565" y="2531911"/>
            <a:ext cx="472440" cy="472440"/>
          </a:xfrm>
          <a:prstGeom prst="rect">
            <a:avLst/>
          </a:prstGeom>
        </p:spPr>
      </p:pic>
      <p:pic>
        <p:nvPicPr>
          <p:cNvPr id="46" name="Graphic 45" descr="Arrow Right with solid fill">
            <a:extLst>
              <a:ext uri="{FF2B5EF4-FFF2-40B4-BE49-F238E27FC236}">
                <a16:creationId xmlns:a16="http://schemas.microsoft.com/office/drawing/2014/main" id="{A22E5DFC-B218-4F3C-81C6-C5A1ACB7B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1553" y="2921816"/>
            <a:ext cx="472440" cy="472440"/>
          </a:xfrm>
          <a:prstGeom prst="rect">
            <a:avLst/>
          </a:prstGeom>
        </p:spPr>
      </p:pic>
      <p:pic>
        <p:nvPicPr>
          <p:cNvPr id="47" name="Graphic 46" descr="Arrow Right with solid fill">
            <a:extLst>
              <a:ext uri="{FF2B5EF4-FFF2-40B4-BE49-F238E27FC236}">
                <a16:creationId xmlns:a16="http://schemas.microsoft.com/office/drawing/2014/main" id="{092BCC04-9F47-477E-A372-0BE21F83E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7167" y="3347348"/>
            <a:ext cx="472440" cy="4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0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omputer on a table&#10;&#10;Description automatically generated with low confidence">
            <a:extLst>
              <a:ext uri="{FF2B5EF4-FFF2-40B4-BE49-F238E27FC236}">
                <a16:creationId xmlns:a16="http://schemas.microsoft.com/office/drawing/2014/main" id="{227167AE-B03C-47B7-8C7A-9405DF21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-123" r="19960" b="123"/>
          <a:stretch/>
        </p:blipFill>
        <p:spPr>
          <a:xfrm>
            <a:off x="4217727" y="-8467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98FF9-B3FF-4E28-B856-3C7C558A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PHASE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5D057457-8ADB-4967-8460-0E6EA99EC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346" y="1930400"/>
            <a:ext cx="4898134" cy="3880773"/>
          </a:xfrm>
        </p:spPr>
        <p:txBody>
          <a:bodyPr>
            <a:normAutofit/>
          </a:bodyPr>
          <a:lstStyle/>
          <a:p>
            <a:r>
              <a:rPr lang="en-US" sz="2400" dirty="0"/>
              <a:t>Entity Relationship Diagram.</a:t>
            </a:r>
          </a:p>
          <a:p>
            <a:r>
              <a:rPr lang="en-US" sz="2400" dirty="0"/>
              <a:t>TABLE’s Used.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17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73B9-7128-49D2-9870-1C419DEF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08" y="168656"/>
            <a:ext cx="9720072" cy="52222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u="sng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Entity Relationship </a:t>
            </a:r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D</a:t>
            </a:r>
            <a:r>
              <a:rPr lang="en-IN" sz="3600" b="1" u="sng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9173895-0D07-42F2-896F-8C07A7D34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6823"/>
            <a:ext cx="12193029" cy="5616525"/>
          </a:xfrm>
        </p:spPr>
      </p:pic>
    </p:spTree>
    <p:extLst>
      <p:ext uri="{BB962C8B-B14F-4D97-AF65-F5344CB8AC3E}">
        <p14:creationId xmlns:p14="http://schemas.microsoft.com/office/powerpoint/2010/main" val="223859935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elestia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5490</TotalTime>
  <Words>1367</Words>
  <Application>Microsoft Office PowerPoint</Application>
  <PresentationFormat>Widescreen</PresentationFormat>
  <Paragraphs>315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Century Gothic</vt:lpstr>
      <vt:lpstr>Trebuchet MS</vt:lpstr>
      <vt:lpstr>Wingdings 3</vt:lpstr>
      <vt:lpstr>Facet</vt:lpstr>
      <vt:lpstr>Celestial</vt:lpstr>
      <vt:lpstr>Ion</vt:lpstr>
      <vt:lpstr>AIRLINE RESERVATION SYSTEM</vt:lpstr>
      <vt:lpstr>Presented By: Nithin Kumar Pendam  Batch: RDBMS (PL/SQL) Sep2nd  Under the Guidance of: Ajay Kumar Nerumati  Mentor: Devangana Mandal</vt:lpstr>
      <vt:lpstr>Contents </vt:lpstr>
      <vt:lpstr>OBJECTIVE:</vt:lpstr>
      <vt:lpstr>ABSTRACT</vt:lpstr>
      <vt:lpstr>INTRODUCTION</vt:lpstr>
      <vt:lpstr>SYSTEM REQUIREMENTS</vt:lpstr>
      <vt:lpstr>DESIGN PHASE</vt:lpstr>
      <vt:lpstr>Entity Relationship Diagram</vt:lpstr>
      <vt:lpstr>TABLES USED</vt:lpstr>
      <vt:lpstr>PowerPoint Presentation</vt:lpstr>
      <vt:lpstr>TABLES USED (Continue..)</vt:lpstr>
      <vt:lpstr>TABLES USED (Continue..)</vt:lpstr>
      <vt:lpstr>TABLES USED (Continue..)</vt:lpstr>
      <vt:lpstr>DEVELOPMENT PHASE</vt:lpstr>
      <vt:lpstr>[CODING] TABLE CREATION:</vt:lpstr>
      <vt:lpstr>TABLE CREATION (Continue..):</vt:lpstr>
      <vt:lpstr>TABLE CREATION (Continue..):</vt:lpstr>
      <vt:lpstr>TABLE CREATION (Continue..):</vt:lpstr>
      <vt:lpstr>TABLE CREATION (Continue..):</vt:lpstr>
      <vt:lpstr>TABLE CREATION (Continue..):</vt:lpstr>
      <vt:lpstr>TABLE CREATION (Continue..):</vt:lpstr>
      <vt:lpstr>PROCEDURE 1:</vt:lpstr>
      <vt:lpstr>PowerPoint Presentation</vt:lpstr>
      <vt:lpstr>PowerPoint Presentation</vt:lpstr>
      <vt:lpstr>PROCEDURE 2:</vt:lpstr>
      <vt:lpstr>PowerPoint Presentation</vt:lpstr>
      <vt:lpstr>PowerPoint Presentation</vt:lpstr>
      <vt:lpstr>PowerPoint Presentation</vt:lpstr>
      <vt:lpstr>PROCEDURE 3:</vt:lpstr>
      <vt:lpstr>PowerPoint Presentation</vt:lpstr>
      <vt:lpstr>PowerPoint Presentation</vt:lpstr>
      <vt:lpstr>PROCEDURE 4:</vt:lpstr>
      <vt:lpstr>PowerPoint Presentation</vt:lpstr>
      <vt:lpstr>PowerPoint Presentation</vt:lpstr>
      <vt:lpstr>PROCEDURE 5: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PROCEDURE 6: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RESERVATION SYSTEM</dc:title>
  <dc:creator>Pendam, Nithin Kumar</dc:creator>
  <cp:lastModifiedBy>Pendam, Nithin Kumar</cp:lastModifiedBy>
  <cp:revision>1</cp:revision>
  <dcterms:created xsi:type="dcterms:W3CDTF">2021-10-11T08:48:37Z</dcterms:created>
  <dcterms:modified xsi:type="dcterms:W3CDTF">2021-10-19T03:39:57Z</dcterms:modified>
</cp:coreProperties>
</file>